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2.xml" ContentType="application/vnd.openxmlformats-officedocument.presentationml.tags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56" r:id="rId2"/>
    <p:sldId id="1626" r:id="rId3"/>
    <p:sldId id="1631" r:id="rId4"/>
    <p:sldId id="1632" r:id="rId5"/>
    <p:sldId id="1649" r:id="rId6"/>
    <p:sldId id="1721" r:id="rId7"/>
    <p:sldId id="1719" r:id="rId8"/>
    <p:sldId id="1637" r:id="rId9"/>
    <p:sldId id="1653" r:id="rId10"/>
    <p:sldId id="1725" r:id="rId11"/>
    <p:sldId id="1658" r:id="rId12"/>
    <p:sldId id="1720" r:id="rId13"/>
    <p:sldId id="1627" r:id="rId14"/>
  </p:sldIdLst>
  <p:sldSz cx="12192000" cy="6858000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son Seay" initials="JS" lastIdx="3" clrIdx="0">
    <p:extLst>
      <p:ext uri="{19B8F6BF-5375-455C-9EA6-DF929625EA0E}">
        <p15:presenceInfo xmlns:p15="http://schemas.microsoft.com/office/powerpoint/2012/main" userId="S::CB05500@tn.gov::177eca19-a8f1-4632-8321-565da92bfca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24A0"/>
    <a:srgbClr val="20C74D"/>
    <a:srgbClr val="E87722"/>
    <a:srgbClr val="D1D3D6"/>
    <a:srgbClr val="00B0F0"/>
    <a:srgbClr val="FF9F99"/>
    <a:srgbClr val="FFFF00"/>
    <a:srgbClr val="CBCBCB"/>
    <a:srgbClr val="1B365D"/>
    <a:srgbClr val="E7E7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4" autoAdjust="0"/>
    <p:restoredTop sz="86410" autoAdjust="0"/>
  </p:normalViewPr>
  <p:slideViewPr>
    <p:cSldViewPr>
      <p:cViewPr varScale="1">
        <p:scale>
          <a:sx n="81" d="100"/>
          <a:sy n="81" d="100"/>
        </p:scale>
        <p:origin x="96" y="28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296"/>
    </p:cViewPr>
  </p:sorterViewPr>
  <p:notesViewPr>
    <p:cSldViewPr>
      <p:cViewPr>
        <p:scale>
          <a:sx n="98" d="100"/>
          <a:sy n="98" d="100"/>
        </p:scale>
        <p:origin x="1824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193D40D-0110-4138-AAA3-B7FDDD31993D}" type="doc">
      <dgm:prSet loTypeId="urn:microsoft.com/office/officeart/2005/8/layout/hierarchy3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057437F1-706F-48B9-A505-8363F57743F8}">
      <dgm:prSet/>
      <dgm:spPr>
        <a:solidFill>
          <a:schemeClr val="bg2">
            <a:lumMod val="40000"/>
            <a:lumOff val="60000"/>
          </a:schemeClr>
        </a:solidFill>
      </dgm:spPr>
      <dgm:t>
        <a:bodyPr/>
        <a:lstStyle/>
        <a:p>
          <a:pPr rtl="0"/>
          <a:r>
            <a:rPr lang="en-US" dirty="0"/>
            <a:t>TSAA</a:t>
          </a:r>
        </a:p>
      </dgm:t>
    </dgm:pt>
    <dgm:pt modelId="{C695547F-3610-4D92-8B0A-A3D9272C1D5E}" type="parTrans" cxnId="{6E9C8442-7212-4DB0-8940-B241F08540EA}">
      <dgm:prSet/>
      <dgm:spPr/>
      <dgm:t>
        <a:bodyPr/>
        <a:lstStyle/>
        <a:p>
          <a:endParaRPr lang="en-US"/>
        </a:p>
      </dgm:t>
    </dgm:pt>
    <dgm:pt modelId="{B6869AE0-29EC-490E-96FE-0D175A674803}" type="sibTrans" cxnId="{6E9C8442-7212-4DB0-8940-B241F08540EA}">
      <dgm:prSet/>
      <dgm:spPr/>
      <dgm:t>
        <a:bodyPr/>
        <a:lstStyle/>
        <a:p>
          <a:endParaRPr lang="en-US"/>
        </a:p>
      </dgm:t>
    </dgm:pt>
    <dgm:pt modelId="{367968CD-5C7C-4184-8D7E-8DD225FAE072}">
      <dgm:prSet/>
      <dgm:spPr/>
      <dgm:t>
        <a:bodyPr/>
        <a:lstStyle/>
        <a:p>
          <a:pPr rtl="0"/>
          <a:r>
            <a:rPr lang="en-US" b="1" dirty="0"/>
            <a:t>Student Aid Index (SAI)</a:t>
          </a:r>
          <a:endParaRPr lang="en-US" dirty="0"/>
        </a:p>
      </dgm:t>
    </dgm:pt>
    <dgm:pt modelId="{3A2264E2-8426-4FD4-9171-05BED0B6E179}" type="parTrans" cxnId="{99934A1A-1F9A-4CD6-B3FF-F41520B52390}">
      <dgm:prSet/>
      <dgm:spPr/>
      <dgm:t>
        <a:bodyPr/>
        <a:lstStyle/>
        <a:p>
          <a:endParaRPr lang="en-US"/>
        </a:p>
      </dgm:t>
    </dgm:pt>
    <dgm:pt modelId="{BD6F3AAC-237A-47F3-9D32-A974604E8CF0}" type="sibTrans" cxnId="{99934A1A-1F9A-4CD6-B3FF-F41520B52390}">
      <dgm:prSet/>
      <dgm:spPr/>
      <dgm:t>
        <a:bodyPr/>
        <a:lstStyle/>
        <a:p>
          <a:endParaRPr lang="en-US"/>
        </a:p>
      </dgm:t>
    </dgm:pt>
    <dgm:pt modelId="{F558CDDC-1867-42EA-A3D0-D26391D6B0EA}">
      <dgm:prSet/>
      <dgm:spPr/>
      <dgm:t>
        <a:bodyPr/>
        <a:lstStyle/>
        <a:p>
          <a:pPr rtl="0"/>
          <a:r>
            <a:rPr lang="en-US" dirty="0"/>
            <a:t>$1,000 (2000) per semester</a:t>
          </a:r>
        </a:p>
      </dgm:t>
    </dgm:pt>
    <dgm:pt modelId="{9A94CE13-2F40-4897-AECA-65C13AEEBC43}" type="parTrans" cxnId="{84407FA9-FD95-4AE8-A192-EED7AEB537B7}">
      <dgm:prSet/>
      <dgm:spPr/>
      <dgm:t>
        <a:bodyPr/>
        <a:lstStyle/>
        <a:p>
          <a:endParaRPr lang="en-US"/>
        </a:p>
      </dgm:t>
    </dgm:pt>
    <dgm:pt modelId="{DCD19A87-CCAF-4B3D-8BBC-BA7C6B95F6A2}" type="sibTrans" cxnId="{84407FA9-FD95-4AE8-A192-EED7AEB537B7}">
      <dgm:prSet/>
      <dgm:spPr/>
      <dgm:t>
        <a:bodyPr/>
        <a:lstStyle/>
        <a:p>
          <a:endParaRPr lang="en-US"/>
        </a:p>
      </dgm:t>
    </dgm:pt>
    <dgm:pt modelId="{7BFDFDE6-2F47-4E35-81C5-DD4299CAC0AB}">
      <dgm:prSet/>
      <dgm:spPr>
        <a:solidFill>
          <a:srgbClr val="00B0F0"/>
        </a:solidFill>
      </dgm:spPr>
      <dgm:t>
        <a:bodyPr/>
        <a:lstStyle/>
        <a:p>
          <a:pPr rtl="0"/>
          <a:r>
            <a:rPr lang="en-US" dirty="0"/>
            <a:t>HOPE Scholarship</a:t>
          </a:r>
        </a:p>
      </dgm:t>
    </dgm:pt>
    <dgm:pt modelId="{055B4170-8837-4CD1-ACF8-FBF75ABDE2C4}" type="parTrans" cxnId="{C9F266FB-3DCA-4D0D-AA47-7EBABDFBD167}">
      <dgm:prSet/>
      <dgm:spPr/>
      <dgm:t>
        <a:bodyPr/>
        <a:lstStyle/>
        <a:p>
          <a:endParaRPr lang="en-US"/>
        </a:p>
      </dgm:t>
    </dgm:pt>
    <dgm:pt modelId="{2DDE7843-EC52-4BE4-8133-DAF912A9ADDB}" type="sibTrans" cxnId="{C9F266FB-3DCA-4D0D-AA47-7EBABDFBD167}">
      <dgm:prSet/>
      <dgm:spPr/>
      <dgm:t>
        <a:bodyPr/>
        <a:lstStyle/>
        <a:p>
          <a:endParaRPr lang="en-US"/>
        </a:p>
      </dgm:t>
    </dgm:pt>
    <dgm:pt modelId="{CE9278B2-1813-4DB6-93E5-8B392D0D56D0}">
      <dgm:prSet/>
      <dgm:spPr/>
      <dgm:t>
        <a:bodyPr/>
        <a:lstStyle/>
        <a:p>
          <a:pPr rtl="0"/>
          <a:r>
            <a:rPr lang="en-US" dirty="0"/>
            <a:t>21 ACT/SAT or 3.0 GPA</a:t>
          </a:r>
        </a:p>
      </dgm:t>
    </dgm:pt>
    <dgm:pt modelId="{1164749A-1433-426F-A16C-0FF769BA1715}" type="parTrans" cxnId="{85858F19-C5C6-444C-8DA9-5042207A915C}">
      <dgm:prSet/>
      <dgm:spPr/>
      <dgm:t>
        <a:bodyPr/>
        <a:lstStyle/>
        <a:p>
          <a:endParaRPr lang="en-US"/>
        </a:p>
      </dgm:t>
    </dgm:pt>
    <dgm:pt modelId="{0B577E65-44B9-435D-8B2F-FB39902B3AE7}" type="sibTrans" cxnId="{85858F19-C5C6-444C-8DA9-5042207A915C}">
      <dgm:prSet/>
      <dgm:spPr/>
      <dgm:t>
        <a:bodyPr/>
        <a:lstStyle/>
        <a:p>
          <a:endParaRPr lang="en-US"/>
        </a:p>
      </dgm:t>
    </dgm:pt>
    <dgm:pt modelId="{DCC4C7D1-2182-4396-B102-837996FC1302}">
      <dgm:prSet/>
      <dgm:spPr/>
      <dgm:t>
        <a:bodyPr/>
        <a:lstStyle/>
        <a:p>
          <a:pPr rtl="0"/>
          <a:r>
            <a:rPr lang="en-US" dirty="0"/>
            <a:t>$2,250/$2,850 per semester</a:t>
          </a:r>
        </a:p>
      </dgm:t>
    </dgm:pt>
    <dgm:pt modelId="{5A2EE625-E11E-4B98-98A0-7FCDD75EC051}" type="parTrans" cxnId="{B05D39B5-714D-436C-8491-C6E3320FE1DC}">
      <dgm:prSet/>
      <dgm:spPr/>
      <dgm:t>
        <a:bodyPr/>
        <a:lstStyle/>
        <a:p>
          <a:endParaRPr lang="en-US"/>
        </a:p>
      </dgm:t>
    </dgm:pt>
    <dgm:pt modelId="{790CD5D0-4108-40F4-96D5-2C8890090A63}" type="sibTrans" cxnId="{B05D39B5-714D-436C-8491-C6E3320FE1DC}">
      <dgm:prSet/>
      <dgm:spPr/>
      <dgm:t>
        <a:bodyPr/>
        <a:lstStyle/>
        <a:p>
          <a:endParaRPr lang="en-US"/>
        </a:p>
      </dgm:t>
    </dgm:pt>
    <dgm:pt modelId="{EA16B818-B20A-46E8-94D7-FB3995E06831}">
      <dgm:prSet custT="1"/>
      <dgm:spPr>
        <a:solidFill>
          <a:srgbClr val="FF9F99"/>
        </a:solidFill>
      </dgm:spPr>
      <dgm:t>
        <a:bodyPr/>
        <a:lstStyle/>
        <a:p>
          <a:pPr rtl="0"/>
          <a:r>
            <a:rPr lang="en-US" sz="3200" dirty="0"/>
            <a:t>Aspire</a:t>
          </a:r>
          <a:br>
            <a:rPr lang="en-US" sz="3200" dirty="0"/>
          </a:br>
          <a:r>
            <a:rPr lang="en-US" sz="3200" b="1" baseline="30000" dirty="0"/>
            <a:t>HOPE Supplement</a:t>
          </a:r>
          <a:r>
            <a:rPr lang="en-US" sz="3200" dirty="0"/>
            <a:t> </a:t>
          </a:r>
        </a:p>
      </dgm:t>
    </dgm:pt>
    <dgm:pt modelId="{9380169A-E9B9-4561-8A25-394E7197F4C5}" type="parTrans" cxnId="{802425F0-E477-4D3F-9A97-7B5F75527A70}">
      <dgm:prSet/>
      <dgm:spPr/>
      <dgm:t>
        <a:bodyPr/>
        <a:lstStyle/>
        <a:p>
          <a:endParaRPr lang="en-US"/>
        </a:p>
      </dgm:t>
    </dgm:pt>
    <dgm:pt modelId="{B4BBA090-8D43-4F68-935B-C3ABF533E299}" type="sibTrans" cxnId="{802425F0-E477-4D3F-9A97-7B5F75527A70}">
      <dgm:prSet/>
      <dgm:spPr/>
      <dgm:t>
        <a:bodyPr/>
        <a:lstStyle/>
        <a:p>
          <a:endParaRPr lang="en-US"/>
        </a:p>
      </dgm:t>
    </dgm:pt>
    <dgm:pt modelId="{7FAEF3CE-0FA7-40B9-89FC-FC3FCF0DB89D}">
      <dgm:prSet/>
      <dgm:spPr/>
      <dgm:t>
        <a:bodyPr/>
        <a:lstStyle/>
        <a:p>
          <a:pPr rtl="0"/>
          <a:r>
            <a:rPr lang="en-US" dirty="0"/>
            <a:t>Parents AGI ≤$36,000</a:t>
          </a:r>
        </a:p>
      </dgm:t>
    </dgm:pt>
    <dgm:pt modelId="{43D11122-BE05-485B-A0D6-7429C695422F}" type="parTrans" cxnId="{923BA9AB-8C11-4469-9417-2F6D64F1B1A4}">
      <dgm:prSet/>
      <dgm:spPr/>
      <dgm:t>
        <a:bodyPr/>
        <a:lstStyle/>
        <a:p>
          <a:endParaRPr lang="en-US"/>
        </a:p>
      </dgm:t>
    </dgm:pt>
    <dgm:pt modelId="{6087CA0B-6A92-419A-9F9F-F56FBF6F86DA}" type="sibTrans" cxnId="{923BA9AB-8C11-4469-9417-2F6D64F1B1A4}">
      <dgm:prSet/>
      <dgm:spPr/>
      <dgm:t>
        <a:bodyPr/>
        <a:lstStyle/>
        <a:p>
          <a:endParaRPr lang="en-US"/>
        </a:p>
      </dgm:t>
    </dgm:pt>
    <dgm:pt modelId="{AFE0F4C6-2AEA-4B47-8664-320C6278995A}">
      <dgm:prSet/>
      <dgm:spPr/>
      <dgm:t>
        <a:bodyPr/>
        <a:lstStyle/>
        <a:p>
          <a:pPr rtl="0"/>
          <a:r>
            <a:rPr lang="en-US" dirty="0"/>
            <a:t>+$750 per semester</a:t>
          </a:r>
        </a:p>
      </dgm:t>
    </dgm:pt>
    <dgm:pt modelId="{D863FF6E-9738-4EEE-B12F-487EC72E243E}" type="parTrans" cxnId="{1D42E163-DBFA-4110-B4F6-8752621A658A}">
      <dgm:prSet/>
      <dgm:spPr/>
      <dgm:t>
        <a:bodyPr/>
        <a:lstStyle/>
        <a:p>
          <a:endParaRPr lang="en-US"/>
        </a:p>
      </dgm:t>
    </dgm:pt>
    <dgm:pt modelId="{E3EF0F2D-9556-4419-AD3B-1174DB50422E}" type="sibTrans" cxnId="{1D42E163-DBFA-4110-B4F6-8752621A658A}">
      <dgm:prSet/>
      <dgm:spPr/>
      <dgm:t>
        <a:bodyPr/>
        <a:lstStyle/>
        <a:p>
          <a:endParaRPr lang="en-US"/>
        </a:p>
      </dgm:t>
    </dgm:pt>
    <dgm:pt modelId="{E5F36708-2CFD-4B6B-9976-A7EF1A8FFB08}">
      <dgm:prSet/>
      <dgm:spPr>
        <a:solidFill>
          <a:srgbClr val="00B0F0"/>
        </a:solidFill>
      </dgm:spPr>
      <dgm:t>
        <a:bodyPr/>
        <a:lstStyle/>
        <a:p>
          <a:pPr rtl="0"/>
          <a:r>
            <a:rPr lang="en-US" dirty="0"/>
            <a:t>GAMS</a:t>
          </a:r>
          <a:br>
            <a:rPr lang="en-US" dirty="0"/>
          </a:br>
          <a:r>
            <a:rPr lang="en-US" b="1" baseline="30000" dirty="0"/>
            <a:t>HOPE Supplement</a:t>
          </a:r>
          <a:endParaRPr lang="en-US" dirty="0"/>
        </a:p>
      </dgm:t>
    </dgm:pt>
    <dgm:pt modelId="{296BC38D-6527-406C-936C-06EE45C3C68F}" type="parTrans" cxnId="{B2CBA30E-DE15-4596-B786-946FF41CEFB0}">
      <dgm:prSet/>
      <dgm:spPr/>
      <dgm:t>
        <a:bodyPr/>
        <a:lstStyle/>
        <a:p>
          <a:endParaRPr lang="en-US"/>
        </a:p>
      </dgm:t>
    </dgm:pt>
    <dgm:pt modelId="{04E54E0D-E0C1-4F88-8166-3FA3B5F7ADCF}" type="sibTrans" cxnId="{B2CBA30E-DE15-4596-B786-946FF41CEFB0}">
      <dgm:prSet/>
      <dgm:spPr/>
      <dgm:t>
        <a:bodyPr/>
        <a:lstStyle/>
        <a:p>
          <a:endParaRPr lang="en-US"/>
        </a:p>
      </dgm:t>
    </dgm:pt>
    <dgm:pt modelId="{31F2E5DE-D0E3-48E5-B383-A6442D21F6C6}">
      <dgm:prSet/>
      <dgm:spPr/>
      <dgm:t>
        <a:bodyPr/>
        <a:lstStyle/>
        <a:p>
          <a:pPr rtl="0"/>
          <a:r>
            <a:rPr lang="en-US" dirty="0"/>
            <a:t>29 ACT/SAT &amp; 3.75 GPA</a:t>
          </a:r>
        </a:p>
      </dgm:t>
    </dgm:pt>
    <dgm:pt modelId="{5B2816C2-791E-44B5-826D-9D3263E4D789}" type="parTrans" cxnId="{6C5D318D-047B-4DDD-83B8-D75D6615F767}">
      <dgm:prSet/>
      <dgm:spPr/>
      <dgm:t>
        <a:bodyPr/>
        <a:lstStyle/>
        <a:p>
          <a:endParaRPr lang="en-US"/>
        </a:p>
      </dgm:t>
    </dgm:pt>
    <dgm:pt modelId="{7EA7B816-F2A6-4FDF-B6D4-6DB98914BBBE}" type="sibTrans" cxnId="{6C5D318D-047B-4DDD-83B8-D75D6615F767}">
      <dgm:prSet/>
      <dgm:spPr/>
      <dgm:t>
        <a:bodyPr/>
        <a:lstStyle/>
        <a:p>
          <a:endParaRPr lang="en-US"/>
        </a:p>
      </dgm:t>
    </dgm:pt>
    <dgm:pt modelId="{C1872EB8-AF99-4377-9C22-5002976A1F38}">
      <dgm:prSet/>
      <dgm:spPr/>
      <dgm:t>
        <a:bodyPr/>
        <a:lstStyle/>
        <a:p>
          <a:pPr rtl="0"/>
          <a:r>
            <a:rPr lang="en-US" dirty="0"/>
            <a:t>+$500 per semester</a:t>
          </a:r>
        </a:p>
      </dgm:t>
    </dgm:pt>
    <dgm:pt modelId="{B1CB5085-67C7-425B-9CD8-E161958F2F08}" type="parTrans" cxnId="{4EAF8B6C-31E7-43DE-AB30-4F1E5FC35672}">
      <dgm:prSet/>
      <dgm:spPr/>
      <dgm:t>
        <a:bodyPr/>
        <a:lstStyle/>
        <a:p>
          <a:endParaRPr lang="en-US"/>
        </a:p>
      </dgm:t>
    </dgm:pt>
    <dgm:pt modelId="{1BED4752-9BF7-4906-A112-55FE2BDEC26A}" type="sibTrans" cxnId="{4EAF8B6C-31E7-43DE-AB30-4F1E5FC35672}">
      <dgm:prSet/>
      <dgm:spPr/>
      <dgm:t>
        <a:bodyPr/>
        <a:lstStyle/>
        <a:p>
          <a:endParaRPr lang="en-US"/>
        </a:p>
      </dgm:t>
    </dgm:pt>
    <dgm:pt modelId="{0BC7698F-AE20-4ED8-AAE2-4E14D5583C15}" type="pres">
      <dgm:prSet presAssocID="{C193D40D-0110-4138-AAA3-B7FDDD31993D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B722115-554C-4B32-8E88-DB3D9557770D}" type="pres">
      <dgm:prSet presAssocID="{057437F1-706F-48B9-A505-8363F57743F8}" presName="root" presStyleCnt="0"/>
      <dgm:spPr/>
    </dgm:pt>
    <dgm:pt modelId="{8E25B5F5-D152-4087-93D7-229D7A2182F4}" type="pres">
      <dgm:prSet presAssocID="{057437F1-706F-48B9-A505-8363F57743F8}" presName="rootComposite" presStyleCnt="0"/>
      <dgm:spPr/>
    </dgm:pt>
    <dgm:pt modelId="{96BEBCDB-CC0F-41BD-9716-FD144EBC5758}" type="pres">
      <dgm:prSet presAssocID="{057437F1-706F-48B9-A505-8363F57743F8}" presName="rootText" presStyleLbl="node1" presStyleIdx="0" presStyleCnt="4"/>
      <dgm:spPr/>
    </dgm:pt>
    <dgm:pt modelId="{CC52AE43-7DDB-44E5-A14F-3942FF81D09F}" type="pres">
      <dgm:prSet presAssocID="{057437F1-706F-48B9-A505-8363F57743F8}" presName="rootConnector" presStyleLbl="node1" presStyleIdx="0" presStyleCnt="4"/>
      <dgm:spPr/>
    </dgm:pt>
    <dgm:pt modelId="{4A09CE12-5D1C-4719-901D-20A39B32C4F3}" type="pres">
      <dgm:prSet presAssocID="{057437F1-706F-48B9-A505-8363F57743F8}" presName="childShape" presStyleCnt="0"/>
      <dgm:spPr/>
    </dgm:pt>
    <dgm:pt modelId="{270C51EB-F326-45EC-B833-B3A5636DB398}" type="pres">
      <dgm:prSet presAssocID="{3A2264E2-8426-4FD4-9171-05BED0B6E179}" presName="Name13" presStyleLbl="parChTrans1D2" presStyleIdx="0" presStyleCnt="8"/>
      <dgm:spPr/>
    </dgm:pt>
    <dgm:pt modelId="{724861E0-97CF-4EE8-B145-22F052DFEB71}" type="pres">
      <dgm:prSet presAssocID="{367968CD-5C7C-4184-8D7E-8DD225FAE072}" presName="childText" presStyleLbl="bgAcc1" presStyleIdx="0" presStyleCnt="8">
        <dgm:presLayoutVars>
          <dgm:bulletEnabled val="1"/>
        </dgm:presLayoutVars>
      </dgm:prSet>
      <dgm:spPr/>
    </dgm:pt>
    <dgm:pt modelId="{30153B92-2032-476B-B6B0-458F70A6AA39}" type="pres">
      <dgm:prSet presAssocID="{9A94CE13-2F40-4897-AECA-65C13AEEBC43}" presName="Name13" presStyleLbl="parChTrans1D2" presStyleIdx="1" presStyleCnt="8"/>
      <dgm:spPr/>
    </dgm:pt>
    <dgm:pt modelId="{BABA8871-D18A-4204-81A8-D76D306B997B}" type="pres">
      <dgm:prSet presAssocID="{F558CDDC-1867-42EA-A3D0-D26391D6B0EA}" presName="childText" presStyleLbl="bgAcc1" presStyleIdx="1" presStyleCnt="8">
        <dgm:presLayoutVars>
          <dgm:bulletEnabled val="1"/>
        </dgm:presLayoutVars>
      </dgm:prSet>
      <dgm:spPr/>
    </dgm:pt>
    <dgm:pt modelId="{E2BE838E-18AA-470D-818F-43ECA447E8F0}" type="pres">
      <dgm:prSet presAssocID="{7BFDFDE6-2F47-4E35-81C5-DD4299CAC0AB}" presName="root" presStyleCnt="0"/>
      <dgm:spPr/>
    </dgm:pt>
    <dgm:pt modelId="{D08883A2-857E-4635-89F5-FEF10327245F}" type="pres">
      <dgm:prSet presAssocID="{7BFDFDE6-2F47-4E35-81C5-DD4299CAC0AB}" presName="rootComposite" presStyleCnt="0"/>
      <dgm:spPr/>
    </dgm:pt>
    <dgm:pt modelId="{5A6DC100-8C71-433E-B585-101D9E1C44D6}" type="pres">
      <dgm:prSet presAssocID="{7BFDFDE6-2F47-4E35-81C5-DD4299CAC0AB}" presName="rootText" presStyleLbl="node1" presStyleIdx="1" presStyleCnt="4"/>
      <dgm:spPr/>
    </dgm:pt>
    <dgm:pt modelId="{ED580720-64A6-42B7-BA6E-A2F54818EB64}" type="pres">
      <dgm:prSet presAssocID="{7BFDFDE6-2F47-4E35-81C5-DD4299CAC0AB}" presName="rootConnector" presStyleLbl="node1" presStyleIdx="1" presStyleCnt="4"/>
      <dgm:spPr/>
    </dgm:pt>
    <dgm:pt modelId="{EE9F262D-08E7-4C74-8EB5-2FA658F70264}" type="pres">
      <dgm:prSet presAssocID="{7BFDFDE6-2F47-4E35-81C5-DD4299CAC0AB}" presName="childShape" presStyleCnt="0"/>
      <dgm:spPr/>
    </dgm:pt>
    <dgm:pt modelId="{317246FE-CE7E-436E-A0E0-3E74496D407C}" type="pres">
      <dgm:prSet presAssocID="{1164749A-1433-426F-A16C-0FF769BA1715}" presName="Name13" presStyleLbl="parChTrans1D2" presStyleIdx="2" presStyleCnt="8"/>
      <dgm:spPr/>
    </dgm:pt>
    <dgm:pt modelId="{4FD626D2-B40D-4161-AE6B-F3F3D7D76B05}" type="pres">
      <dgm:prSet presAssocID="{CE9278B2-1813-4DB6-93E5-8B392D0D56D0}" presName="childText" presStyleLbl="bgAcc1" presStyleIdx="2" presStyleCnt="8">
        <dgm:presLayoutVars>
          <dgm:bulletEnabled val="1"/>
        </dgm:presLayoutVars>
      </dgm:prSet>
      <dgm:spPr/>
    </dgm:pt>
    <dgm:pt modelId="{B2175E68-FEE3-45C1-8061-FCD8C3C4FC8E}" type="pres">
      <dgm:prSet presAssocID="{5A2EE625-E11E-4B98-98A0-7FCDD75EC051}" presName="Name13" presStyleLbl="parChTrans1D2" presStyleIdx="3" presStyleCnt="8"/>
      <dgm:spPr/>
    </dgm:pt>
    <dgm:pt modelId="{A4AA19DF-D3F4-4E0A-97D2-79E32D0FF9CB}" type="pres">
      <dgm:prSet presAssocID="{DCC4C7D1-2182-4396-B102-837996FC1302}" presName="childText" presStyleLbl="bgAcc1" presStyleIdx="3" presStyleCnt="8">
        <dgm:presLayoutVars>
          <dgm:bulletEnabled val="1"/>
        </dgm:presLayoutVars>
      </dgm:prSet>
      <dgm:spPr/>
    </dgm:pt>
    <dgm:pt modelId="{2A692CCB-73B7-4164-88D5-E20530832916}" type="pres">
      <dgm:prSet presAssocID="{EA16B818-B20A-46E8-94D7-FB3995E06831}" presName="root" presStyleCnt="0"/>
      <dgm:spPr/>
    </dgm:pt>
    <dgm:pt modelId="{D4406DA7-B73C-44FF-9C49-DD118AC2E638}" type="pres">
      <dgm:prSet presAssocID="{EA16B818-B20A-46E8-94D7-FB3995E06831}" presName="rootComposite" presStyleCnt="0"/>
      <dgm:spPr/>
    </dgm:pt>
    <dgm:pt modelId="{FDD955AC-80A3-4E7C-BB6A-EF37855CE80D}" type="pres">
      <dgm:prSet presAssocID="{EA16B818-B20A-46E8-94D7-FB3995E06831}" presName="rootText" presStyleLbl="node1" presStyleIdx="2" presStyleCnt="4"/>
      <dgm:spPr/>
    </dgm:pt>
    <dgm:pt modelId="{16734866-8CCA-4B1E-9463-DBF79CDF0673}" type="pres">
      <dgm:prSet presAssocID="{EA16B818-B20A-46E8-94D7-FB3995E06831}" presName="rootConnector" presStyleLbl="node1" presStyleIdx="2" presStyleCnt="4"/>
      <dgm:spPr/>
    </dgm:pt>
    <dgm:pt modelId="{BDBA68FA-91F8-40D5-B8CC-160216B0424C}" type="pres">
      <dgm:prSet presAssocID="{EA16B818-B20A-46E8-94D7-FB3995E06831}" presName="childShape" presStyleCnt="0"/>
      <dgm:spPr/>
    </dgm:pt>
    <dgm:pt modelId="{F6922D0B-8E86-4D76-89A7-B853DF5EC44F}" type="pres">
      <dgm:prSet presAssocID="{43D11122-BE05-485B-A0D6-7429C695422F}" presName="Name13" presStyleLbl="parChTrans1D2" presStyleIdx="4" presStyleCnt="8"/>
      <dgm:spPr/>
    </dgm:pt>
    <dgm:pt modelId="{5FDB45EA-B185-417C-A810-98FCACD0A4A5}" type="pres">
      <dgm:prSet presAssocID="{7FAEF3CE-0FA7-40B9-89FC-FC3FCF0DB89D}" presName="childText" presStyleLbl="bgAcc1" presStyleIdx="4" presStyleCnt="8">
        <dgm:presLayoutVars>
          <dgm:bulletEnabled val="1"/>
        </dgm:presLayoutVars>
      </dgm:prSet>
      <dgm:spPr/>
    </dgm:pt>
    <dgm:pt modelId="{2C7351BB-7B98-4CA1-91C1-B21F5C0CDCF4}" type="pres">
      <dgm:prSet presAssocID="{D863FF6E-9738-4EEE-B12F-487EC72E243E}" presName="Name13" presStyleLbl="parChTrans1D2" presStyleIdx="5" presStyleCnt="8"/>
      <dgm:spPr/>
    </dgm:pt>
    <dgm:pt modelId="{64573371-D6D5-44D7-AC5B-3B827656023A}" type="pres">
      <dgm:prSet presAssocID="{AFE0F4C6-2AEA-4B47-8664-320C6278995A}" presName="childText" presStyleLbl="bgAcc1" presStyleIdx="5" presStyleCnt="8">
        <dgm:presLayoutVars>
          <dgm:bulletEnabled val="1"/>
        </dgm:presLayoutVars>
      </dgm:prSet>
      <dgm:spPr/>
    </dgm:pt>
    <dgm:pt modelId="{1526332C-1DCB-4780-A448-9663E8790840}" type="pres">
      <dgm:prSet presAssocID="{E5F36708-2CFD-4B6B-9976-A7EF1A8FFB08}" presName="root" presStyleCnt="0"/>
      <dgm:spPr/>
    </dgm:pt>
    <dgm:pt modelId="{9E5993AF-7DAB-4FBD-92F4-9B53D6DA11E1}" type="pres">
      <dgm:prSet presAssocID="{E5F36708-2CFD-4B6B-9976-A7EF1A8FFB08}" presName="rootComposite" presStyleCnt="0"/>
      <dgm:spPr/>
    </dgm:pt>
    <dgm:pt modelId="{0528DADC-01DD-4154-95B0-B77059714963}" type="pres">
      <dgm:prSet presAssocID="{E5F36708-2CFD-4B6B-9976-A7EF1A8FFB08}" presName="rootText" presStyleLbl="node1" presStyleIdx="3" presStyleCnt="4"/>
      <dgm:spPr/>
    </dgm:pt>
    <dgm:pt modelId="{D738B570-1857-4E44-96A0-BED634A89F6E}" type="pres">
      <dgm:prSet presAssocID="{E5F36708-2CFD-4B6B-9976-A7EF1A8FFB08}" presName="rootConnector" presStyleLbl="node1" presStyleIdx="3" presStyleCnt="4"/>
      <dgm:spPr/>
    </dgm:pt>
    <dgm:pt modelId="{607F04DB-A666-41D6-A827-941A4451D50C}" type="pres">
      <dgm:prSet presAssocID="{E5F36708-2CFD-4B6B-9976-A7EF1A8FFB08}" presName="childShape" presStyleCnt="0"/>
      <dgm:spPr/>
    </dgm:pt>
    <dgm:pt modelId="{70B72EF9-21A7-4293-9798-49B967D6674B}" type="pres">
      <dgm:prSet presAssocID="{5B2816C2-791E-44B5-826D-9D3263E4D789}" presName="Name13" presStyleLbl="parChTrans1D2" presStyleIdx="6" presStyleCnt="8"/>
      <dgm:spPr/>
    </dgm:pt>
    <dgm:pt modelId="{42E9D2BB-6987-4036-8719-C94FBCEEBE91}" type="pres">
      <dgm:prSet presAssocID="{31F2E5DE-D0E3-48E5-B383-A6442D21F6C6}" presName="childText" presStyleLbl="bgAcc1" presStyleIdx="6" presStyleCnt="8">
        <dgm:presLayoutVars>
          <dgm:bulletEnabled val="1"/>
        </dgm:presLayoutVars>
      </dgm:prSet>
      <dgm:spPr/>
    </dgm:pt>
    <dgm:pt modelId="{1528D9D8-7033-4736-B35F-B768A0EC6B34}" type="pres">
      <dgm:prSet presAssocID="{B1CB5085-67C7-425B-9CD8-E161958F2F08}" presName="Name13" presStyleLbl="parChTrans1D2" presStyleIdx="7" presStyleCnt="8"/>
      <dgm:spPr/>
    </dgm:pt>
    <dgm:pt modelId="{21C3DA9D-161A-4F21-ACF4-7E1FD5E05982}" type="pres">
      <dgm:prSet presAssocID="{C1872EB8-AF99-4377-9C22-5002976A1F38}" presName="childText" presStyleLbl="bgAcc1" presStyleIdx="7" presStyleCnt="8">
        <dgm:presLayoutVars>
          <dgm:bulletEnabled val="1"/>
        </dgm:presLayoutVars>
      </dgm:prSet>
      <dgm:spPr/>
    </dgm:pt>
  </dgm:ptLst>
  <dgm:cxnLst>
    <dgm:cxn modelId="{CB5EDA09-652A-449E-933B-C4C1FA85C3FF}" type="presOf" srcId="{7FAEF3CE-0FA7-40B9-89FC-FC3FCF0DB89D}" destId="{5FDB45EA-B185-417C-A810-98FCACD0A4A5}" srcOrd="0" destOrd="0" presId="urn:microsoft.com/office/officeart/2005/8/layout/hierarchy3"/>
    <dgm:cxn modelId="{6A78460A-0881-49CC-A8C3-3DA221F12DEA}" type="presOf" srcId="{EA16B818-B20A-46E8-94D7-FB3995E06831}" destId="{16734866-8CCA-4B1E-9463-DBF79CDF0673}" srcOrd="1" destOrd="0" presId="urn:microsoft.com/office/officeart/2005/8/layout/hierarchy3"/>
    <dgm:cxn modelId="{338C0F0B-8319-4F98-8FF1-A59AF2F3C644}" type="presOf" srcId="{DCC4C7D1-2182-4396-B102-837996FC1302}" destId="{A4AA19DF-D3F4-4E0A-97D2-79E32D0FF9CB}" srcOrd="0" destOrd="0" presId="urn:microsoft.com/office/officeart/2005/8/layout/hierarchy3"/>
    <dgm:cxn modelId="{B2CBA30E-DE15-4596-B786-946FF41CEFB0}" srcId="{C193D40D-0110-4138-AAA3-B7FDDD31993D}" destId="{E5F36708-2CFD-4B6B-9976-A7EF1A8FFB08}" srcOrd="3" destOrd="0" parTransId="{296BC38D-6527-406C-936C-06EE45C3C68F}" sibTransId="{04E54E0D-E0C1-4F88-8166-3FA3B5F7ADCF}"/>
    <dgm:cxn modelId="{85858F19-C5C6-444C-8DA9-5042207A915C}" srcId="{7BFDFDE6-2F47-4E35-81C5-DD4299CAC0AB}" destId="{CE9278B2-1813-4DB6-93E5-8B392D0D56D0}" srcOrd="0" destOrd="0" parTransId="{1164749A-1433-426F-A16C-0FF769BA1715}" sibTransId="{0B577E65-44B9-435D-8B2F-FB39902B3AE7}"/>
    <dgm:cxn modelId="{99934A1A-1F9A-4CD6-B3FF-F41520B52390}" srcId="{057437F1-706F-48B9-A505-8363F57743F8}" destId="{367968CD-5C7C-4184-8D7E-8DD225FAE072}" srcOrd="0" destOrd="0" parTransId="{3A2264E2-8426-4FD4-9171-05BED0B6E179}" sibTransId="{BD6F3AAC-237A-47F3-9D32-A974604E8CF0}"/>
    <dgm:cxn modelId="{963E7822-39E8-4F90-8F4C-A445EA3AA126}" type="presOf" srcId="{E5F36708-2CFD-4B6B-9976-A7EF1A8FFB08}" destId="{D738B570-1857-4E44-96A0-BED634A89F6E}" srcOrd="1" destOrd="0" presId="urn:microsoft.com/office/officeart/2005/8/layout/hierarchy3"/>
    <dgm:cxn modelId="{9003BD24-F246-4929-8217-A0F30F856CA3}" type="presOf" srcId="{057437F1-706F-48B9-A505-8363F57743F8}" destId="{CC52AE43-7DDB-44E5-A14F-3942FF81D09F}" srcOrd="1" destOrd="0" presId="urn:microsoft.com/office/officeart/2005/8/layout/hierarchy3"/>
    <dgm:cxn modelId="{EBDA5233-FE1F-4A7C-A49D-FD833D374515}" type="presOf" srcId="{EA16B818-B20A-46E8-94D7-FB3995E06831}" destId="{FDD955AC-80A3-4E7C-BB6A-EF37855CE80D}" srcOrd="0" destOrd="0" presId="urn:microsoft.com/office/officeart/2005/8/layout/hierarchy3"/>
    <dgm:cxn modelId="{8E5BDE33-1D7B-415F-85BB-81C07964303C}" type="presOf" srcId="{AFE0F4C6-2AEA-4B47-8664-320C6278995A}" destId="{64573371-D6D5-44D7-AC5B-3B827656023A}" srcOrd="0" destOrd="0" presId="urn:microsoft.com/office/officeart/2005/8/layout/hierarchy3"/>
    <dgm:cxn modelId="{D2F0223A-F140-42AF-872C-F901C8E59B28}" type="presOf" srcId="{D863FF6E-9738-4EEE-B12F-487EC72E243E}" destId="{2C7351BB-7B98-4CA1-91C1-B21F5C0CDCF4}" srcOrd="0" destOrd="0" presId="urn:microsoft.com/office/officeart/2005/8/layout/hierarchy3"/>
    <dgm:cxn modelId="{5B7C0042-7CA1-4A89-9D25-0C70B825A5A2}" type="presOf" srcId="{B1CB5085-67C7-425B-9CD8-E161958F2F08}" destId="{1528D9D8-7033-4736-B35F-B768A0EC6B34}" srcOrd="0" destOrd="0" presId="urn:microsoft.com/office/officeart/2005/8/layout/hierarchy3"/>
    <dgm:cxn modelId="{6E9C8442-7212-4DB0-8940-B241F08540EA}" srcId="{C193D40D-0110-4138-AAA3-B7FDDD31993D}" destId="{057437F1-706F-48B9-A505-8363F57743F8}" srcOrd="0" destOrd="0" parTransId="{C695547F-3610-4D92-8B0A-A3D9272C1D5E}" sibTransId="{B6869AE0-29EC-490E-96FE-0D175A674803}"/>
    <dgm:cxn modelId="{1D42E163-DBFA-4110-B4F6-8752621A658A}" srcId="{EA16B818-B20A-46E8-94D7-FB3995E06831}" destId="{AFE0F4C6-2AEA-4B47-8664-320C6278995A}" srcOrd="1" destOrd="0" parTransId="{D863FF6E-9738-4EEE-B12F-487EC72E243E}" sibTransId="{E3EF0F2D-9556-4419-AD3B-1174DB50422E}"/>
    <dgm:cxn modelId="{79BFDD44-D14A-4067-9DC9-172B728AC1FA}" type="presOf" srcId="{E5F36708-2CFD-4B6B-9976-A7EF1A8FFB08}" destId="{0528DADC-01DD-4154-95B0-B77059714963}" srcOrd="0" destOrd="0" presId="urn:microsoft.com/office/officeart/2005/8/layout/hierarchy3"/>
    <dgm:cxn modelId="{C4D5036C-8C5F-4A34-B362-C7ADA11FC45C}" type="presOf" srcId="{C1872EB8-AF99-4377-9C22-5002976A1F38}" destId="{21C3DA9D-161A-4F21-ACF4-7E1FD5E05982}" srcOrd="0" destOrd="0" presId="urn:microsoft.com/office/officeart/2005/8/layout/hierarchy3"/>
    <dgm:cxn modelId="{4EAF8B6C-31E7-43DE-AB30-4F1E5FC35672}" srcId="{E5F36708-2CFD-4B6B-9976-A7EF1A8FFB08}" destId="{C1872EB8-AF99-4377-9C22-5002976A1F38}" srcOrd="1" destOrd="0" parTransId="{B1CB5085-67C7-425B-9CD8-E161958F2F08}" sibTransId="{1BED4752-9BF7-4906-A112-55FE2BDEC26A}"/>
    <dgm:cxn modelId="{D29C3256-8EAF-4B8B-8AD5-3E9399A60CBC}" type="presOf" srcId="{31F2E5DE-D0E3-48E5-B383-A6442D21F6C6}" destId="{42E9D2BB-6987-4036-8719-C94FBCEEBE91}" srcOrd="0" destOrd="0" presId="urn:microsoft.com/office/officeart/2005/8/layout/hierarchy3"/>
    <dgm:cxn modelId="{CD2A6E7B-7DAB-4C10-A618-77ECE187B3B5}" type="presOf" srcId="{5A2EE625-E11E-4B98-98A0-7FCDD75EC051}" destId="{B2175E68-FEE3-45C1-8061-FCD8C3C4FC8E}" srcOrd="0" destOrd="0" presId="urn:microsoft.com/office/officeart/2005/8/layout/hierarchy3"/>
    <dgm:cxn modelId="{CC9B1A81-2AB0-4AFF-95AE-10FC2ADAB81D}" type="presOf" srcId="{7BFDFDE6-2F47-4E35-81C5-DD4299CAC0AB}" destId="{ED580720-64A6-42B7-BA6E-A2F54818EB64}" srcOrd="1" destOrd="0" presId="urn:microsoft.com/office/officeart/2005/8/layout/hierarchy3"/>
    <dgm:cxn modelId="{724BB282-BFC6-48D8-8B0D-0B4B58439D63}" type="presOf" srcId="{3A2264E2-8426-4FD4-9171-05BED0B6E179}" destId="{270C51EB-F326-45EC-B833-B3A5636DB398}" srcOrd="0" destOrd="0" presId="urn:microsoft.com/office/officeart/2005/8/layout/hierarchy3"/>
    <dgm:cxn modelId="{8F8D3786-7D1B-4D9C-954A-1F7AAD7048FE}" type="presOf" srcId="{057437F1-706F-48B9-A505-8363F57743F8}" destId="{96BEBCDB-CC0F-41BD-9716-FD144EBC5758}" srcOrd="0" destOrd="0" presId="urn:microsoft.com/office/officeart/2005/8/layout/hierarchy3"/>
    <dgm:cxn modelId="{6C5D318D-047B-4DDD-83B8-D75D6615F767}" srcId="{E5F36708-2CFD-4B6B-9976-A7EF1A8FFB08}" destId="{31F2E5DE-D0E3-48E5-B383-A6442D21F6C6}" srcOrd="0" destOrd="0" parTransId="{5B2816C2-791E-44B5-826D-9D3263E4D789}" sibTransId="{7EA7B816-F2A6-4FDF-B6D4-6DB98914BBBE}"/>
    <dgm:cxn modelId="{065D6497-E310-4476-98DC-BE6518EEB010}" type="presOf" srcId="{7BFDFDE6-2F47-4E35-81C5-DD4299CAC0AB}" destId="{5A6DC100-8C71-433E-B585-101D9E1C44D6}" srcOrd="0" destOrd="0" presId="urn:microsoft.com/office/officeart/2005/8/layout/hierarchy3"/>
    <dgm:cxn modelId="{334C9298-B811-4ED5-8F8A-68D3F18EFF9E}" type="presOf" srcId="{C193D40D-0110-4138-AAA3-B7FDDD31993D}" destId="{0BC7698F-AE20-4ED8-AAE2-4E14D5583C15}" srcOrd="0" destOrd="0" presId="urn:microsoft.com/office/officeart/2005/8/layout/hierarchy3"/>
    <dgm:cxn modelId="{4FB08F9B-E875-4262-B1FF-FADD54F6464E}" type="presOf" srcId="{9A94CE13-2F40-4897-AECA-65C13AEEBC43}" destId="{30153B92-2032-476B-B6B0-458F70A6AA39}" srcOrd="0" destOrd="0" presId="urn:microsoft.com/office/officeart/2005/8/layout/hierarchy3"/>
    <dgm:cxn modelId="{3C0C07A6-8B9A-4EEA-81AA-B50D9E458840}" type="presOf" srcId="{1164749A-1433-426F-A16C-0FF769BA1715}" destId="{317246FE-CE7E-436E-A0E0-3E74496D407C}" srcOrd="0" destOrd="0" presId="urn:microsoft.com/office/officeart/2005/8/layout/hierarchy3"/>
    <dgm:cxn modelId="{84407FA9-FD95-4AE8-A192-EED7AEB537B7}" srcId="{057437F1-706F-48B9-A505-8363F57743F8}" destId="{F558CDDC-1867-42EA-A3D0-D26391D6B0EA}" srcOrd="1" destOrd="0" parTransId="{9A94CE13-2F40-4897-AECA-65C13AEEBC43}" sibTransId="{DCD19A87-CCAF-4B3D-8BBC-BA7C6B95F6A2}"/>
    <dgm:cxn modelId="{923BA9AB-8C11-4469-9417-2F6D64F1B1A4}" srcId="{EA16B818-B20A-46E8-94D7-FB3995E06831}" destId="{7FAEF3CE-0FA7-40B9-89FC-FC3FCF0DB89D}" srcOrd="0" destOrd="0" parTransId="{43D11122-BE05-485B-A0D6-7429C695422F}" sibTransId="{6087CA0B-6A92-419A-9F9F-F56FBF6F86DA}"/>
    <dgm:cxn modelId="{B05D39B5-714D-436C-8491-C6E3320FE1DC}" srcId="{7BFDFDE6-2F47-4E35-81C5-DD4299CAC0AB}" destId="{DCC4C7D1-2182-4396-B102-837996FC1302}" srcOrd="1" destOrd="0" parTransId="{5A2EE625-E11E-4B98-98A0-7FCDD75EC051}" sibTransId="{790CD5D0-4108-40F4-96D5-2C8890090A63}"/>
    <dgm:cxn modelId="{3B77ABC1-CFDC-40F0-A203-4A8C18BD860B}" type="presOf" srcId="{CE9278B2-1813-4DB6-93E5-8B392D0D56D0}" destId="{4FD626D2-B40D-4161-AE6B-F3F3D7D76B05}" srcOrd="0" destOrd="0" presId="urn:microsoft.com/office/officeart/2005/8/layout/hierarchy3"/>
    <dgm:cxn modelId="{944C0DDA-8D68-4480-BEE4-E0B95701D531}" type="presOf" srcId="{43D11122-BE05-485B-A0D6-7429C695422F}" destId="{F6922D0B-8E86-4D76-89A7-B853DF5EC44F}" srcOrd="0" destOrd="0" presId="urn:microsoft.com/office/officeart/2005/8/layout/hierarchy3"/>
    <dgm:cxn modelId="{1B761DDC-0183-4336-B0CD-E8E79555C226}" type="presOf" srcId="{5B2816C2-791E-44B5-826D-9D3263E4D789}" destId="{70B72EF9-21A7-4293-9798-49B967D6674B}" srcOrd="0" destOrd="0" presId="urn:microsoft.com/office/officeart/2005/8/layout/hierarchy3"/>
    <dgm:cxn modelId="{2CE1BCE7-819E-4B27-ABDF-B53C6DECC6E2}" type="presOf" srcId="{367968CD-5C7C-4184-8D7E-8DD225FAE072}" destId="{724861E0-97CF-4EE8-B145-22F052DFEB71}" srcOrd="0" destOrd="0" presId="urn:microsoft.com/office/officeart/2005/8/layout/hierarchy3"/>
    <dgm:cxn modelId="{802425F0-E477-4D3F-9A97-7B5F75527A70}" srcId="{C193D40D-0110-4138-AAA3-B7FDDD31993D}" destId="{EA16B818-B20A-46E8-94D7-FB3995E06831}" srcOrd="2" destOrd="0" parTransId="{9380169A-E9B9-4561-8A25-394E7197F4C5}" sibTransId="{B4BBA090-8D43-4F68-935B-C3ABF533E299}"/>
    <dgm:cxn modelId="{1037D2F0-B07B-4795-A4A0-DECB58B16176}" type="presOf" srcId="{F558CDDC-1867-42EA-A3D0-D26391D6B0EA}" destId="{BABA8871-D18A-4204-81A8-D76D306B997B}" srcOrd="0" destOrd="0" presId="urn:microsoft.com/office/officeart/2005/8/layout/hierarchy3"/>
    <dgm:cxn modelId="{C9F266FB-3DCA-4D0D-AA47-7EBABDFBD167}" srcId="{C193D40D-0110-4138-AAA3-B7FDDD31993D}" destId="{7BFDFDE6-2F47-4E35-81C5-DD4299CAC0AB}" srcOrd="1" destOrd="0" parTransId="{055B4170-8837-4CD1-ACF8-FBF75ABDE2C4}" sibTransId="{2DDE7843-EC52-4BE4-8133-DAF912A9ADDB}"/>
    <dgm:cxn modelId="{71675120-1E09-460F-AD03-750E85A7BA79}" type="presParOf" srcId="{0BC7698F-AE20-4ED8-AAE2-4E14D5583C15}" destId="{0B722115-554C-4B32-8E88-DB3D9557770D}" srcOrd="0" destOrd="0" presId="urn:microsoft.com/office/officeart/2005/8/layout/hierarchy3"/>
    <dgm:cxn modelId="{DC288E65-2B59-41F9-97B9-52C7F952F877}" type="presParOf" srcId="{0B722115-554C-4B32-8E88-DB3D9557770D}" destId="{8E25B5F5-D152-4087-93D7-229D7A2182F4}" srcOrd="0" destOrd="0" presId="urn:microsoft.com/office/officeart/2005/8/layout/hierarchy3"/>
    <dgm:cxn modelId="{F277A216-26EE-476B-8687-2AF7C12453F5}" type="presParOf" srcId="{8E25B5F5-D152-4087-93D7-229D7A2182F4}" destId="{96BEBCDB-CC0F-41BD-9716-FD144EBC5758}" srcOrd="0" destOrd="0" presId="urn:microsoft.com/office/officeart/2005/8/layout/hierarchy3"/>
    <dgm:cxn modelId="{4F6833F1-1BA1-40CE-BA78-5EF3A39DD72C}" type="presParOf" srcId="{8E25B5F5-D152-4087-93D7-229D7A2182F4}" destId="{CC52AE43-7DDB-44E5-A14F-3942FF81D09F}" srcOrd="1" destOrd="0" presId="urn:microsoft.com/office/officeart/2005/8/layout/hierarchy3"/>
    <dgm:cxn modelId="{4C556D73-224A-4541-AD35-523EA1666240}" type="presParOf" srcId="{0B722115-554C-4B32-8E88-DB3D9557770D}" destId="{4A09CE12-5D1C-4719-901D-20A39B32C4F3}" srcOrd="1" destOrd="0" presId="urn:microsoft.com/office/officeart/2005/8/layout/hierarchy3"/>
    <dgm:cxn modelId="{002C6595-A4F8-49B6-8950-84AF0FC6C6BD}" type="presParOf" srcId="{4A09CE12-5D1C-4719-901D-20A39B32C4F3}" destId="{270C51EB-F326-45EC-B833-B3A5636DB398}" srcOrd="0" destOrd="0" presId="urn:microsoft.com/office/officeart/2005/8/layout/hierarchy3"/>
    <dgm:cxn modelId="{D71B4474-D736-4D63-9B89-38ED4BFE762B}" type="presParOf" srcId="{4A09CE12-5D1C-4719-901D-20A39B32C4F3}" destId="{724861E0-97CF-4EE8-B145-22F052DFEB71}" srcOrd="1" destOrd="0" presId="urn:microsoft.com/office/officeart/2005/8/layout/hierarchy3"/>
    <dgm:cxn modelId="{AF1D9B6E-24DB-4E4D-9B79-A7C8E11BC9D4}" type="presParOf" srcId="{4A09CE12-5D1C-4719-901D-20A39B32C4F3}" destId="{30153B92-2032-476B-B6B0-458F70A6AA39}" srcOrd="2" destOrd="0" presId="urn:microsoft.com/office/officeart/2005/8/layout/hierarchy3"/>
    <dgm:cxn modelId="{C1A24C20-ACEE-4AF2-9455-7F8255A6EC63}" type="presParOf" srcId="{4A09CE12-5D1C-4719-901D-20A39B32C4F3}" destId="{BABA8871-D18A-4204-81A8-D76D306B997B}" srcOrd="3" destOrd="0" presId="urn:microsoft.com/office/officeart/2005/8/layout/hierarchy3"/>
    <dgm:cxn modelId="{8460E000-09B3-4413-BC22-7F695A099CB3}" type="presParOf" srcId="{0BC7698F-AE20-4ED8-AAE2-4E14D5583C15}" destId="{E2BE838E-18AA-470D-818F-43ECA447E8F0}" srcOrd="1" destOrd="0" presId="urn:microsoft.com/office/officeart/2005/8/layout/hierarchy3"/>
    <dgm:cxn modelId="{9EEEF25C-3F12-4BC0-A9F6-802F9EA38904}" type="presParOf" srcId="{E2BE838E-18AA-470D-818F-43ECA447E8F0}" destId="{D08883A2-857E-4635-89F5-FEF10327245F}" srcOrd="0" destOrd="0" presId="urn:microsoft.com/office/officeart/2005/8/layout/hierarchy3"/>
    <dgm:cxn modelId="{E841CB2B-825E-4737-A589-5C19C4F9CE57}" type="presParOf" srcId="{D08883A2-857E-4635-89F5-FEF10327245F}" destId="{5A6DC100-8C71-433E-B585-101D9E1C44D6}" srcOrd="0" destOrd="0" presId="urn:microsoft.com/office/officeart/2005/8/layout/hierarchy3"/>
    <dgm:cxn modelId="{2C9028B7-C197-498A-8B13-A95DA1BE2B40}" type="presParOf" srcId="{D08883A2-857E-4635-89F5-FEF10327245F}" destId="{ED580720-64A6-42B7-BA6E-A2F54818EB64}" srcOrd="1" destOrd="0" presId="urn:microsoft.com/office/officeart/2005/8/layout/hierarchy3"/>
    <dgm:cxn modelId="{55DB30F3-F2FF-4AF8-8318-23FC4687DE0E}" type="presParOf" srcId="{E2BE838E-18AA-470D-818F-43ECA447E8F0}" destId="{EE9F262D-08E7-4C74-8EB5-2FA658F70264}" srcOrd="1" destOrd="0" presId="urn:microsoft.com/office/officeart/2005/8/layout/hierarchy3"/>
    <dgm:cxn modelId="{B86678DB-AF5A-47D1-AF9D-AD5A94F8A7CF}" type="presParOf" srcId="{EE9F262D-08E7-4C74-8EB5-2FA658F70264}" destId="{317246FE-CE7E-436E-A0E0-3E74496D407C}" srcOrd="0" destOrd="0" presId="urn:microsoft.com/office/officeart/2005/8/layout/hierarchy3"/>
    <dgm:cxn modelId="{2883AC16-AA6C-4A82-8995-F24F0DF77126}" type="presParOf" srcId="{EE9F262D-08E7-4C74-8EB5-2FA658F70264}" destId="{4FD626D2-B40D-4161-AE6B-F3F3D7D76B05}" srcOrd="1" destOrd="0" presId="urn:microsoft.com/office/officeart/2005/8/layout/hierarchy3"/>
    <dgm:cxn modelId="{C8DA8E7B-5084-43B0-B4B4-3425CF5FF7CC}" type="presParOf" srcId="{EE9F262D-08E7-4C74-8EB5-2FA658F70264}" destId="{B2175E68-FEE3-45C1-8061-FCD8C3C4FC8E}" srcOrd="2" destOrd="0" presId="urn:microsoft.com/office/officeart/2005/8/layout/hierarchy3"/>
    <dgm:cxn modelId="{95D01022-DD6C-497B-A65C-C16F36B5291B}" type="presParOf" srcId="{EE9F262D-08E7-4C74-8EB5-2FA658F70264}" destId="{A4AA19DF-D3F4-4E0A-97D2-79E32D0FF9CB}" srcOrd="3" destOrd="0" presId="urn:microsoft.com/office/officeart/2005/8/layout/hierarchy3"/>
    <dgm:cxn modelId="{5BC7C0DE-34DF-4DAB-84E0-4F18C9142D3C}" type="presParOf" srcId="{0BC7698F-AE20-4ED8-AAE2-4E14D5583C15}" destId="{2A692CCB-73B7-4164-88D5-E20530832916}" srcOrd="2" destOrd="0" presId="urn:microsoft.com/office/officeart/2005/8/layout/hierarchy3"/>
    <dgm:cxn modelId="{34F27BF8-ED35-459B-AD0D-FFDE7D2BE4EE}" type="presParOf" srcId="{2A692CCB-73B7-4164-88D5-E20530832916}" destId="{D4406DA7-B73C-44FF-9C49-DD118AC2E638}" srcOrd="0" destOrd="0" presId="urn:microsoft.com/office/officeart/2005/8/layout/hierarchy3"/>
    <dgm:cxn modelId="{163912CD-8430-4553-9A30-F0BB92D27EBE}" type="presParOf" srcId="{D4406DA7-B73C-44FF-9C49-DD118AC2E638}" destId="{FDD955AC-80A3-4E7C-BB6A-EF37855CE80D}" srcOrd="0" destOrd="0" presId="urn:microsoft.com/office/officeart/2005/8/layout/hierarchy3"/>
    <dgm:cxn modelId="{C7823AB9-6B88-4D9C-BF17-523447595140}" type="presParOf" srcId="{D4406DA7-B73C-44FF-9C49-DD118AC2E638}" destId="{16734866-8CCA-4B1E-9463-DBF79CDF0673}" srcOrd="1" destOrd="0" presId="urn:microsoft.com/office/officeart/2005/8/layout/hierarchy3"/>
    <dgm:cxn modelId="{B80837F9-006C-4699-A767-3E42BAFCB638}" type="presParOf" srcId="{2A692CCB-73B7-4164-88D5-E20530832916}" destId="{BDBA68FA-91F8-40D5-B8CC-160216B0424C}" srcOrd="1" destOrd="0" presId="urn:microsoft.com/office/officeart/2005/8/layout/hierarchy3"/>
    <dgm:cxn modelId="{FF6DE39D-4FF9-474F-97A0-83FAB841F826}" type="presParOf" srcId="{BDBA68FA-91F8-40D5-B8CC-160216B0424C}" destId="{F6922D0B-8E86-4D76-89A7-B853DF5EC44F}" srcOrd="0" destOrd="0" presId="urn:microsoft.com/office/officeart/2005/8/layout/hierarchy3"/>
    <dgm:cxn modelId="{3D4D1424-C4FC-42F9-8009-A4ADA6D654BA}" type="presParOf" srcId="{BDBA68FA-91F8-40D5-B8CC-160216B0424C}" destId="{5FDB45EA-B185-417C-A810-98FCACD0A4A5}" srcOrd="1" destOrd="0" presId="urn:microsoft.com/office/officeart/2005/8/layout/hierarchy3"/>
    <dgm:cxn modelId="{8ED6AC12-BDC6-4C3E-A1BC-DA064F714708}" type="presParOf" srcId="{BDBA68FA-91F8-40D5-B8CC-160216B0424C}" destId="{2C7351BB-7B98-4CA1-91C1-B21F5C0CDCF4}" srcOrd="2" destOrd="0" presId="urn:microsoft.com/office/officeart/2005/8/layout/hierarchy3"/>
    <dgm:cxn modelId="{0B9E8F2F-95CE-4247-895C-9E7C3CA0CF9B}" type="presParOf" srcId="{BDBA68FA-91F8-40D5-B8CC-160216B0424C}" destId="{64573371-D6D5-44D7-AC5B-3B827656023A}" srcOrd="3" destOrd="0" presId="urn:microsoft.com/office/officeart/2005/8/layout/hierarchy3"/>
    <dgm:cxn modelId="{63F2A188-1E81-4DF9-8A16-D39B7EDA493F}" type="presParOf" srcId="{0BC7698F-AE20-4ED8-AAE2-4E14D5583C15}" destId="{1526332C-1DCB-4780-A448-9663E8790840}" srcOrd="3" destOrd="0" presId="urn:microsoft.com/office/officeart/2005/8/layout/hierarchy3"/>
    <dgm:cxn modelId="{F8DF0FB3-AD09-4A19-BCAF-DE52DA0D7BDC}" type="presParOf" srcId="{1526332C-1DCB-4780-A448-9663E8790840}" destId="{9E5993AF-7DAB-4FBD-92F4-9B53D6DA11E1}" srcOrd="0" destOrd="0" presId="urn:microsoft.com/office/officeart/2005/8/layout/hierarchy3"/>
    <dgm:cxn modelId="{1A1F3ABA-B003-49F5-AF52-EB9D6AA5F4B5}" type="presParOf" srcId="{9E5993AF-7DAB-4FBD-92F4-9B53D6DA11E1}" destId="{0528DADC-01DD-4154-95B0-B77059714963}" srcOrd="0" destOrd="0" presId="urn:microsoft.com/office/officeart/2005/8/layout/hierarchy3"/>
    <dgm:cxn modelId="{3AF4900E-9F37-4E00-9B72-400982D666F0}" type="presParOf" srcId="{9E5993AF-7DAB-4FBD-92F4-9B53D6DA11E1}" destId="{D738B570-1857-4E44-96A0-BED634A89F6E}" srcOrd="1" destOrd="0" presId="urn:microsoft.com/office/officeart/2005/8/layout/hierarchy3"/>
    <dgm:cxn modelId="{8EFA716E-4D1A-4986-94F3-D9311BD07491}" type="presParOf" srcId="{1526332C-1DCB-4780-A448-9663E8790840}" destId="{607F04DB-A666-41D6-A827-941A4451D50C}" srcOrd="1" destOrd="0" presId="urn:microsoft.com/office/officeart/2005/8/layout/hierarchy3"/>
    <dgm:cxn modelId="{B5DE28BA-D045-4F5A-AD96-9315C1006FBB}" type="presParOf" srcId="{607F04DB-A666-41D6-A827-941A4451D50C}" destId="{70B72EF9-21A7-4293-9798-49B967D6674B}" srcOrd="0" destOrd="0" presId="urn:microsoft.com/office/officeart/2005/8/layout/hierarchy3"/>
    <dgm:cxn modelId="{09DDEFAA-BF26-4FCF-A275-CB594E99A54C}" type="presParOf" srcId="{607F04DB-A666-41D6-A827-941A4451D50C}" destId="{42E9D2BB-6987-4036-8719-C94FBCEEBE91}" srcOrd="1" destOrd="0" presId="urn:microsoft.com/office/officeart/2005/8/layout/hierarchy3"/>
    <dgm:cxn modelId="{5724ECE0-526A-423E-9CC5-9471B21EC82B}" type="presParOf" srcId="{607F04DB-A666-41D6-A827-941A4451D50C}" destId="{1528D9D8-7033-4736-B35F-B768A0EC6B34}" srcOrd="2" destOrd="0" presId="urn:microsoft.com/office/officeart/2005/8/layout/hierarchy3"/>
    <dgm:cxn modelId="{EF79B7E4-B137-4217-8499-B378042EDEA8}" type="presParOf" srcId="{607F04DB-A666-41D6-A827-941A4451D50C}" destId="{21C3DA9D-161A-4F21-ACF4-7E1FD5E05982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193D40D-0110-4138-AAA3-B7FDDD31993D}" type="doc">
      <dgm:prSet loTypeId="urn:microsoft.com/office/officeart/2005/8/layout/hierarchy3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513894CD-1BB8-426C-A292-191DA584035D}">
      <dgm:prSet/>
      <dgm:spPr>
        <a:solidFill>
          <a:srgbClr val="00B0F0"/>
        </a:solidFill>
      </dgm:spPr>
      <dgm:t>
        <a:bodyPr/>
        <a:lstStyle/>
        <a:p>
          <a:pPr rtl="0"/>
          <a:r>
            <a:rPr lang="en-US" dirty="0">
              <a:solidFill>
                <a:schemeClr val="tx2"/>
              </a:solidFill>
            </a:rPr>
            <a:t>HOPE Scholarship</a:t>
          </a:r>
          <a:endParaRPr lang="en-US" dirty="0"/>
        </a:p>
      </dgm:t>
    </dgm:pt>
    <dgm:pt modelId="{FB6EF584-668B-4DB9-B010-D1119155410A}" type="parTrans" cxnId="{6D2C81E5-8F5D-47E9-A463-3DA5463172B3}">
      <dgm:prSet/>
      <dgm:spPr/>
      <dgm:t>
        <a:bodyPr/>
        <a:lstStyle/>
        <a:p>
          <a:endParaRPr lang="en-US"/>
        </a:p>
      </dgm:t>
    </dgm:pt>
    <dgm:pt modelId="{55C1523E-3831-43B9-88F3-09B5DD0A1FEC}" type="sibTrans" cxnId="{6D2C81E5-8F5D-47E9-A463-3DA5463172B3}">
      <dgm:prSet/>
      <dgm:spPr/>
      <dgm:t>
        <a:bodyPr/>
        <a:lstStyle/>
        <a:p>
          <a:endParaRPr lang="en-US"/>
        </a:p>
      </dgm:t>
    </dgm:pt>
    <dgm:pt modelId="{3FFA897A-11F5-45B8-8178-6A80AC430582}">
      <dgm:prSet/>
      <dgm:spPr>
        <a:solidFill>
          <a:srgbClr val="FF9F99"/>
        </a:solidFill>
      </dgm:spPr>
      <dgm:t>
        <a:bodyPr/>
        <a:lstStyle/>
        <a:p>
          <a:pPr rtl="0"/>
          <a:r>
            <a:rPr lang="en-US" dirty="0"/>
            <a:t>Aspire</a:t>
          </a:r>
          <a:br>
            <a:rPr lang="en-US" dirty="0"/>
          </a:br>
          <a:r>
            <a:rPr lang="en-US" b="1" baseline="30000" dirty="0"/>
            <a:t>HOPE Supplement</a:t>
          </a:r>
          <a:r>
            <a:rPr lang="en-US" dirty="0"/>
            <a:t> </a:t>
          </a:r>
        </a:p>
      </dgm:t>
    </dgm:pt>
    <dgm:pt modelId="{7BB5DAD4-3A29-487A-8EA8-A3B68FA117A1}" type="parTrans" cxnId="{155FC008-A0F0-4F20-A312-FDC6F30010A4}">
      <dgm:prSet/>
      <dgm:spPr/>
      <dgm:t>
        <a:bodyPr/>
        <a:lstStyle/>
        <a:p>
          <a:endParaRPr lang="en-US"/>
        </a:p>
      </dgm:t>
    </dgm:pt>
    <dgm:pt modelId="{B1B751FF-7AE9-4334-A15B-8CB3DCF7BEDE}" type="sibTrans" cxnId="{155FC008-A0F0-4F20-A312-FDC6F30010A4}">
      <dgm:prSet/>
      <dgm:spPr/>
      <dgm:t>
        <a:bodyPr/>
        <a:lstStyle/>
        <a:p>
          <a:endParaRPr lang="en-US"/>
        </a:p>
      </dgm:t>
    </dgm:pt>
    <dgm:pt modelId="{41A318F8-0FC6-4281-8DF0-FFB1CB97B065}">
      <dgm:prSet/>
      <dgm:spPr>
        <a:solidFill>
          <a:srgbClr val="D1D3D6"/>
        </a:solidFill>
      </dgm:spPr>
      <dgm:t>
        <a:bodyPr/>
        <a:lstStyle/>
        <a:p>
          <a:pPr rtl="0"/>
          <a:r>
            <a:rPr lang="en-US" dirty="0"/>
            <a:t>21 ACT/SAT or 3.0 GPA</a:t>
          </a:r>
        </a:p>
      </dgm:t>
    </dgm:pt>
    <dgm:pt modelId="{32C69E11-DE80-4AFA-98CB-D72F00777C53}" type="parTrans" cxnId="{BAA1B790-5C71-49DD-AAF4-EF0DB923B3F1}">
      <dgm:prSet/>
      <dgm:spPr/>
      <dgm:t>
        <a:bodyPr/>
        <a:lstStyle/>
        <a:p>
          <a:endParaRPr lang="en-US"/>
        </a:p>
      </dgm:t>
    </dgm:pt>
    <dgm:pt modelId="{8ECD8BA8-C6A9-4A5B-9CA8-076344C5A35C}" type="sibTrans" cxnId="{BAA1B790-5C71-49DD-AAF4-EF0DB923B3F1}">
      <dgm:prSet/>
      <dgm:spPr/>
      <dgm:t>
        <a:bodyPr/>
        <a:lstStyle/>
        <a:p>
          <a:endParaRPr lang="en-US"/>
        </a:p>
      </dgm:t>
    </dgm:pt>
    <dgm:pt modelId="{9F8A2A8A-389C-4741-A6BC-19CB3ADF6D73}">
      <dgm:prSet/>
      <dgm:spPr/>
      <dgm:t>
        <a:bodyPr/>
        <a:lstStyle/>
        <a:p>
          <a:pPr rtl="0"/>
          <a:r>
            <a:rPr lang="en-US" dirty="0"/>
            <a:t>$1,600 per semester</a:t>
          </a:r>
        </a:p>
      </dgm:t>
    </dgm:pt>
    <dgm:pt modelId="{C3D0BD43-B5A8-4D66-92B8-A4B79324A486}" type="parTrans" cxnId="{B98F4D7D-F5CB-4BCF-9191-2E6BA4FADAA2}">
      <dgm:prSet/>
      <dgm:spPr/>
      <dgm:t>
        <a:bodyPr/>
        <a:lstStyle/>
        <a:p>
          <a:endParaRPr lang="en-US"/>
        </a:p>
      </dgm:t>
    </dgm:pt>
    <dgm:pt modelId="{FCCFD7E9-6EDF-4BA0-B47C-5A5A32DC2BF7}" type="sibTrans" cxnId="{B98F4D7D-F5CB-4BCF-9191-2E6BA4FADAA2}">
      <dgm:prSet/>
      <dgm:spPr/>
      <dgm:t>
        <a:bodyPr/>
        <a:lstStyle/>
        <a:p>
          <a:endParaRPr lang="en-US"/>
        </a:p>
      </dgm:t>
    </dgm:pt>
    <dgm:pt modelId="{057437F1-706F-48B9-A505-8363F57743F8}">
      <dgm:prSet/>
      <dgm:spPr>
        <a:solidFill>
          <a:schemeClr val="bg2">
            <a:lumMod val="40000"/>
            <a:lumOff val="60000"/>
          </a:schemeClr>
        </a:solidFill>
      </dgm:spPr>
      <dgm:t>
        <a:bodyPr/>
        <a:lstStyle/>
        <a:p>
          <a:pPr rtl="0"/>
          <a:r>
            <a:rPr lang="en-US" dirty="0"/>
            <a:t>TSAA</a:t>
          </a:r>
        </a:p>
      </dgm:t>
    </dgm:pt>
    <dgm:pt modelId="{C695547F-3610-4D92-8B0A-A3D9272C1D5E}" type="parTrans" cxnId="{6E9C8442-7212-4DB0-8940-B241F08540EA}">
      <dgm:prSet/>
      <dgm:spPr/>
      <dgm:t>
        <a:bodyPr/>
        <a:lstStyle/>
        <a:p>
          <a:endParaRPr lang="en-US"/>
        </a:p>
      </dgm:t>
    </dgm:pt>
    <dgm:pt modelId="{B6869AE0-29EC-490E-96FE-0D175A674803}" type="sibTrans" cxnId="{6E9C8442-7212-4DB0-8940-B241F08540EA}">
      <dgm:prSet/>
      <dgm:spPr/>
      <dgm:t>
        <a:bodyPr/>
        <a:lstStyle/>
        <a:p>
          <a:endParaRPr lang="en-US"/>
        </a:p>
      </dgm:t>
    </dgm:pt>
    <dgm:pt modelId="{A5BE676E-063D-46E3-9778-18E075956418}">
      <dgm:prSet/>
      <dgm:spPr/>
      <dgm:t>
        <a:bodyPr/>
        <a:lstStyle/>
        <a:p>
          <a:pPr rtl="0"/>
          <a:r>
            <a:rPr lang="en-US" b="1" dirty="0"/>
            <a:t>Student Aid Index (SAI)</a:t>
          </a:r>
          <a:endParaRPr lang="en-US" dirty="0"/>
        </a:p>
      </dgm:t>
    </dgm:pt>
    <dgm:pt modelId="{E041C462-5696-4C8B-B2DC-34F2B73418F3}" type="parTrans" cxnId="{4D796270-2CD2-4113-B345-DEB3393A10CE}">
      <dgm:prSet/>
      <dgm:spPr/>
      <dgm:t>
        <a:bodyPr/>
        <a:lstStyle/>
        <a:p>
          <a:endParaRPr lang="en-US"/>
        </a:p>
      </dgm:t>
    </dgm:pt>
    <dgm:pt modelId="{70E3984A-41D4-43E6-82C7-089E0641603B}" type="sibTrans" cxnId="{4D796270-2CD2-4113-B345-DEB3393A10CE}">
      <dgm:prSet/>
      <dgm:spPr/>
      <dgm:t>
        <a:bodyPr/>
        <a:lstStyle/>
        <a:p>
          <a:endParaRPr lang="en-US"/>
        </a:p>
      </dgm:t>
    </dgm:pt>
    <dgm:pt modelId="{4D862657-6D2D-41B6-841B-63E61CE56D0B}">
      <dgm:prSet/>
      <dgm:spPr/>
      <dgm:t>
        <a:bodyPr/>
        <a:lstStyle/>
        <a:p>
          <a:pPr rtl="0"/>
          <a:r>
            <a:rPr lang="en-US" dirty="0"/>
            <a:t>$1,000 per semester</a:t>
          </a:r>
        </a:p>
      </dgm:t>
    </dgm:pt>
    <dgm:pt modelId="{F4566593-9DBB-4E32-AC7E-4D29855AC769}" type="parTrans" cxnId="{39832908-0727-484B-8B7C-42F4D38056C8}">
      <dgm:prSet/>
      <dgm:spPr/>
      <dgm:t>
        <a:bodyPr/>
        <a:lstStyle/>
        <a:p>
          <a:endParaRPr lang="en-US"/>
        </a:p>
      </dgm:t>
    </dgm:pt>
    <dgm:pt modelId="{0CE77779-32D4-4834-A38F-88EA5ECE6F1F}" type="sibTrans" cxnId="{39832908-0727-484B-8B7C-42F4D38056C8}">
      <dgm:prSet/>
      <dgm:spPr/>
      <dgm:t>
        <a:bodyPr/>
        <a:lstStyle/>
        <a:p>
          <a:endParaRPr lang="en-US"/>
        </a:p>
      </dgm:t>
    </dgm:pt>
    <dgm:pt modelId="{E0625D27-16A9-4F20-BDEB-DDF70657807E}">
      <dgm:prSet/>
      <dgm:spPr/>
      <dgm:t>
        <a:bodyPr/>
        <a:lstStyle/>
        <a:p>
          <a:pPr rtl="0"/>
          <a:r>
            <a:rPr lang="en-US" dirty="0"/>
            <a:t>Parents AGI ≤$36,000</a:t>
          </a:r>
        </a:p>
      </dgm:t>
    </dgm:pt>
    <dgm:pt modelId="{46DE92F1-A284-489D-96F3-A3021F4D667B}" type="parTrans" cxnId="{967F72D8-39DB-4D73-8A7F-080ACBCAE28D}">
      <dgm:prSet/>
      <dgm:spPr/>
      <dgm:t>
        <a:bodyPr/>
        <a:lstStyle/>
        <a:p>
          <a:endParaRPr lang="en-US"/>
        </a:p>
      </dgm:t>
    </dgm:pt>
    <dgm:pt modelId="{87AA82AF-D545-4A97-BC91-3F5143563EDA}" type="sibTrans" cxnId="{967F72D8-39DB-4D73-8A7F-080ACBCAE28D}">
      <dgm:prSet/>
      <dgm:spPr/>
      <dgm:t>
        <a:bodyPr/>
        <a:lstStyle/>
        <a:p>
          <a:endParaRPr lang="en-US"/>
        </a:p>
      </dgm:t>
    </dgm:pt>
    <dgm:pt modelId="{48AD4A11-08FB-4719-A15C-DDEC3C186D6B}">
      <dgm:prSet/>
      <dgm:spPr/>
      <dgm:t>
        <a:bodyPr/>
        <a:lstStyle/>
        <a:p>
          <a:pPr rtl="0"/>
          <a:r>
            <a:rPr lang="en-US" dirty="0"/>
            <a:t>+$250 per semester</a:t>
          </a:r>
        </a:p>
      </dgm:t>
    </dgm:pt>
    <dgm:pt modelId="{A48D3B17-0A9F-47FB-8485-6C9118619D19}" type="parTrans" cxnId="{FFE9B6C2-AFA3-45AE-AA2F-F4883CE307A8}">
      <dgm:prSet/>
      <dgm:spPr/>
      <dgm:t>
        <a:bodyPr/>
        <a:lstStyle/>
        <a:p>
          <a:endParaRPr lang="en-US"/>
        </a:p>
      </dgm:t>
    </dgm:pt>
    <dgm:pt modelId="{3FE4BADD-4605-4CF7-85E7-2E1383BEA51C}" type="sibTrans" cxnId="{FFE9B6C2-AFA3-45AE-AA2F-F4883CE307A8}">
      <dgm:prSet/>
      <dgm:spPr/>
      <dgm:t>
        <a:bodyPr/>
        <a:lstStyle/>
        <a:p>
          <a:endParaRPr lang="en-US"/>
        </a:p>
      </dgm:t>
    </dgm:pt>
    <dgm:pt modelId="{569EF586-93E0-411C-8568-0897989C6FF4}">
      <dgm:prSet/>
      <dgm:spPr>
        <a:solidFill>
          <a:srgbClr val="00B0F0"/>
        </a:solidFill>
      </dgm:spPr>
      <dgm:t>
        <a:bodyPr/>
        <a:lstStyle/>
        <a:p>
          <a:pPr rtl="0"/>
          <a:r>
            <a:rPr lang="en-US" dirty="0"/>
            <a:t>GAMS</a:t>
          </a:r>
          <a:br>
            <a:rPr lang="en-US" dirty="0"/>
          </a:br>
          <a:r>
            <a:rPr lang="en-US" b="1" baseline="30000" dirty="0"/>
            <a:t>HOPE Supplement</a:t>
          </a:r>
          <a:endParaRPr lang="en-US" dirty="0"/>
        </a:p>
      </dgm:t>
    </dgm:pt>
    <dgm:pt modelId="{814C3F35-7CCC-4ED2-953B-BA3EFA3F83CA}" type="parTrans" cxnId="{66FC50DB-A01F-4E88-807C-4EA8873D48BC}">
      <dgm:prSet/>
      <dgm:spPr/>
      <dgm:t>
        <a:bodyPr/>
        <a:lstStyle/>
        <a:p>
          <a:endParaRPr lang="en-US"/>
        </a:p>
      </dgm:t>
    </dgm:pt>
    <dgm:pt modelId="{423E81A9-59CF-403C-A965-96C9DD48D2B3}" type="sibTrans" cxnId="{66FC50DB-A01F-4E88-807C-4EA8873D48BC}">
      <dgm:prSet/>
      <dgm:spPr/>
      <dgm:t>
        <a:bodyPr/>
        <a:lstStyle/>
        <a:p>
          <a:endParaRPr lang="en-US"/>
        </a:p>
      </dgm:t>
    </dgm:pt>
    <dgm:pt modelId="{83DD7850-DB27-4A5C-AB4F-FD7D66446929}">
      <dgm:prSet/>
      <dgm:spPr/>
      <dgm:t>
        <a:bodyPr/>
        <a:lstStyle/>
        <a:p>
          <a:pPr rtl="0"/>
          <a:r>
            <a:rPr lang="en-US" dirty="0"/>
            <a:t>29 ACT/SAT &amp; 3.75 GPA</a:t>
          </a:r>
        </a:p>
      </dgm:t>
    </dgm:pt>
    <dgm:pt modelId="{9076EB26-6A14-4333-B5CE-C071003F10DF}" type="parTrans" cxnId="{4378CDAB-A0B5-45AE-8329-80547466EBE3}">
      <dgm:prSet/>
      <dgm:spPr/>
      <dgm:t>
        <a:bodyPr/>
        <a:lstStyle/>
        <a:p>
          <a:endParaRPr lang="en-US"/>
        </a:p>
      </dgm:t>
    </dgm:pt>
    <dgm:pt modelId="{7B5ADE63-8B1A-4993-BED7-FB2147EE460A}" type="sibTrans" cxnId="{4378CDAB-A0B5-45AE-8329-80547466EBE3}">
      <dgm:prSet/>
      <dgm:spPr/>
      <dgm:t>
        <a:bodyPr/>
        <a:lstStyle/>
        <a:p>
          <a:endParaRPr lang="en-US"/>
        </a:p>
      </dgm:t>
    </dgm:pt>
    <dgm:pt modelId="{BC31F8FC-B83E-43FD-9AA5-17BFF8B9E605}">
      <dgm:prSet/>
      <dgm:spPr/>
      <dgm:t>
        <a:bodyPr/>
        <a:lstStyle/>
        <a:p>
          <a:pPr rtl="0"/>
          <a:r>
            <a:rPr lang="en-US" dirty="0"/>
            <a:t>+$500 per semester</a:t>
          </a:r>
        </a:p>
      </dgm:t>
    </dgm:pt>
    <dgm:pt modelId="{3A4B8A9F-952E-4E69-9547-D6B038AA4443}" type="parTrans" cxnId="{CBA53ADF-497C-4824-B355-1E48311C3A81}">
      <dgm:prSet/>
      <dgm:spPr/>
      <dgm:t>
        <a:bodyPr/>
        <a:lstStyle/>
        <a:p>
          <a:endParaRPr lang="en-US"/>
        </a:p>
      </dgm:t>
    </dgm:pt>
    <dgm:pt modelId="{C1D28794-F204-4504-884C-9E8C5FFF9F08}" type="sibTrans" cxnId="{CBA53ADF-497C-4824-B355-1E48311C3A81}">
      <dgm:prSet/>
      <dgm:spPr/>
      <dgm:t>
        <a:bodyPr/>
        <a:lstStyle/>
        <a:p>
          <a:endParaRPr lang="en-US"/>
        </a:p>
      </dgm:t>
    </dgm:pt>
    <dgm:pt modelId="{0BC7698F-AE20-4ED8-AAE2-4E14D5583C15}" type="pres">
      <dgm:prSet presAssocID="{C193D40D-0110-4138-AAA3-B7FDDD31993D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B722115-554C-4B32-8E88-DB3D9557770D}" type="pres">
      <dgm:prSet presAssocID="{057437F1-706F-48B9-A505-8363F57743F8}" presName="root" presStyleCnt="0"/>
      <dgm:spPr/>
    </dgm:pt>
    <dgm:pt modelId="{8E25B5F5-D152-4087-93D7-229D7A2182F4}" type="pres">
      <dgm:prSet presAssocID="{057437F1-706F-48B9-A505-8363F57743F8}" presName="rootComposite" presStyleCnt="0"/>
      <dgm:spPr/>
    </dgm:pt>
    <dgm:pt modelId="{96BEBCDB-CC0F-41BD-9716-FD144EBC5758}" type="pres">
      <dgm:prSet presAssocID="{057437F1-706F-48B9-A505-8363F57743F8}" presName="rootText" presStyleLbl="node1" presStyleIdx="0" presStyleCnt="4"/>
      <dgm:spPr/>
    </dgm:pt>
    <dgm:pt modelId="{CC52AE43-7DDB-44E5-A14F-3942FF81D09F}" type="pres">
      <dgm:prSet presAssocID="{057437F1-706F-48B9-A505-8363F57743F8}" presName="rootConnector" presStyleLbl="node1" presStyleIdx="0" presStyleCnt="4"/>
      <dgm:spPr/>
    </dgm:pt>
    <dgm:pt modelId="{4A09CE12-5D1C-4719-901D-20A39B32C4F3}" type="pres">
      <dgm:prSet presAssocID="{057437F1-706F-48B9-A505-8363F57743F8}" presName="childShape" presStyleCnt="0"/>
      <dgm:spPr/>
    </dgm:pt>
    <dgm:pt modelId="{FC9D242E-BB31-4A00-91F8-DA9CF1F6E6F9}" type="pres">
      <dgm:prSet presAssocID="{E041C462-5696-4C8B-B2DC-34F2B73418F3}" presName="Name13" presStyleLbl="parChTrans1D2" presStyleIdx="0" presStyleCnt="8"/>
      <dgm:spPr/>
    </dgm:pt>
    <dgm:pt modelId="{832A3C37-6854-4B5A-9251-D0D184769BD8}" type="pres">
      <dgm:prSet presAssocID="{A5BE676E-063D-46E3-9778-18E075956418}" presName="childText" presStyleLbl="bgAcc1" presStyleIdx="0" presStyleCnt="8">
        <dgm:presLayoutVars>
          <dgm:bulletEnabled val="1"/>
        </dgm:presLayoutVars>
      </dgm:prSet>
      <dgm:spPr/>
    </dgm:pt>
    <dgm:pt modelId="{83AC32F8-8D81-4354-B490-92A8A9726BAA}" type="pres">
      <dgm:prSet presAssocID="{F4566593-9DBB-4E32-AC7E-4D29855AC769}" presName="Name13" presStyleLbl="parChTrans1D2" presStyleIdx="1" presStyleCnt="8"/>
      <dgm:spPr/>
    </dgm:pt>
    <dgm:pt modelId="{8DBF6634-DBC5-47AF-B012-7E298603EED8}" type="pres">
      <dgm:prSet presAssocID="{4D862657-6D2D-41B6-841B-63E61CE56D0B}" presName="childText" presStyleLbl="bgAcc1" presStyleIdx="1" presStyleCnt="8">
        <dgm:presLayoutVars>
          <dgm:bulletEnabled val="1"/>
        </dgm:presLayoutVars>
      </dgm:prSet>
      <dgm:spPr/>
    </dgm:pt>
    <dgm:pt modelId="{27382E13-98F5-49B3-A813-BC2A728B9D0C}" type="pres">
      <dgm:prSet presAssocID="{513894CD-1BB8-426C-A292-191DA584035D}" presName="root" presStyleCnt="0"/>
      <dgm:spPr/>
    </dgm:pt>
    <dgm:pt modelId="{3BF73C78-CEB5-4670-AB15-C53685EC033F}" type="pres">
      <dgm:prSet presAssocID="{513894CD-1BB8-426C-A292-191DA584035D}" presName="rootComposite" presStyleCnt="0"/>
      <dgm:spPr/>
    </dgm:pt>
    <dgm:pt modelId="{DDDDBB93-545C-4B74-AEF3-9BE4EEE07D27}" type="pres">
      <dgm:prSet presAssocID="{513894CD-1BB8-426C-A292-191DA584035D}" presName="rootText" presStyleLbl="node1" presStyleIdx="1" presStyleCnt="4"/>
      <dgm:spPr/>
    </dgm:pt>
    <dgm:pt modelId="{ACB6F5DA-012D-4160-8A6B-865359516456}" type="pres">
      <dgm:prSet presAssocID="{513894CD-1BB8-426C-A292-191DA584035D}" presName="rootConnector" presStyleLbl="node1" presStyleIdx="1" presStyleCnt="4"/>
      <dgm:spPr/>
    </dgm:pt>
    <dgm:pt modelId="{436DE1F8-55A2-465D-8EDB-9FD0D6845917}" type="pres">
      <dgm:prSet presAssocID="{513894CD-1BB8-426C-A292-191DA584035D}" presName="childShape" presStyleCnt="0"/>
      <dgm:spPr/>
    </dgm:pt>
    <dgm:pt modelId="{2DDCA523-D449-443F-BA3C-DBB5DD53DD4B}" type="pres">
      <dgm:prSet presAssocID="{32C69E11-DE80-4AFA-98CB-D72F00777C53}" presName="Name13" presStyleLbl="parChTrans1D2" presStyleIdx="2" presStyleCnt="8"/>
      <dgm:spPr/>
    </dgm:pt>
    <dgm:pt modelId="{8729BC1E-7B83-4B4C-A6E2-2067D849D0A9}" type="pres">
      <dgm:prSet presAssocID="{41A318F8-0FC6-4281-8DF0-FFB1CB97B065}" presName="childText" presStyleLbl="bgAcc1" presStyleIdx="2" presStyleCnt="8">
        <dgm:presLayoutVars>
          <dgm:bulletEnabled val="1"/>
        </dgm:presLayoutVars>
      </dgm:prSet>
      <dgm:spPr/>
    </dgm:pt>
    <dgm:pt modelId="{D26A37EC-833A-4FFF-B7E4-0CD5AE4348DA}" type="pres">
      <dgm:prSet presAssocID="{C3D0BD43-B5A8-4D66-92B8-A4B79324A486}" presName="Name13" presStyleLbl="parChTrans1D2" presStyleIdx="3" presStyleCnt="8"/>
      <dgm:spPr/>
    </dgm:pt>
    <dgm:pt modelId="{6400382A-905B-4974-8F98-462738AA2DDB}" type="pres">
      <dgm:prSet presAssocID="{9F8A2A8A-389C-4741-A6BC-19CB3ADF6D73}" presName="childText" presStyleLbl="bgAcc1" presStyleIdx="3" presStyleCnt="8">
        <dgm:presLayoutVars>
          <dgm:bulletEnabled val="1"/>
        </dgm:presLayoutVars>
      </dgm:prSet>
      <dgm:spPr/>
    </dgm:pt>
    <dgm:pt modelId="{5DFC0A39-3E7A-4760-8E00-9268BD22536E}" type="pres">
      <dgm:prSet presAssocID="{3FFA897A-11F5-45B8-8178-6A80AC430582}" presName="root" presStyleCnt="0"/>
      <dgm:spPr/>
    </dgm:pt>
    <dgm:pt modelId="{0B647645-0056-460C-9387-C5BC3073DCF4}" type="pres">
      <dgm:prSet presAssocID="{3FFA897A-11F5-45B8-8178-6A80AC430582}" presName="rootComposite" presStyleCnt="0"/>
      <dgm:spPr/>
    </dgm:pt>
    <dgm:pt modelId="{C9506349-344E-4E3B-A27E-A4F3A1C7C89D}" type="pres">
      <dgm:prSet presAssocID="{3FFA897A-11F5-45B8-8178-6A80AC430582}" presName="rootText" presStyleLbl="node1" presStyleIdx="2" presStyleCnt="4"/>
      <dgm:spPr/>
    </dgm:pt>
    <dgm:pt modelId="{B2547896-B940-44AC-A527-FD45444D8A6C}" type="pres">
      <dgm:prSet presAssocID="{3FFA897A-11F5-45B8-8178-6A80AC430582}" presName="rootConnector" presStyleLbl="node1" presStyleIdx="2" presStyleCnt="4"/>
      <dgm:spPr/>
    </dgm:pt>
    <dgm:pt modelId="{4B4D199D-C171-4398-90EC-47198DF7B2D6}" type="pres">
      <dgm:prSet presAssocID="{3FFA897A-11F5-45B8-8178-6A80AC430582}" presName="childShape" presStyleCnt="0"/>
      <dgm:spPr/>
    </dgm:pt>
    <dgm:pt modelId="{F9B67FA5-E500-4FD7-8B75-955875DCC541}" type="pres">
      <dgm:prSet presAssocID="{46DE92F1-A284-489D-96F3-A3021F4D667B}" presName="Name13" presStyleLbl="parChTrans1D2" presStyleIdx="4" presStyleCnt="8"/>
      <dgm:spPr/>
    </dgm:pt>
    <dgm:pt modelId="{6E2FB00A-6C81-4BE8-9C47-EFDD2FBE2DCA}" type="pres">
      <dgm:prSet presAssocID="{E0625D27-16A9-4F20-BDEB-DDF70657807E}" presName="childText" presStyleLbl="bgAcc1" presStyleIdx="4" presStyleCnt="8">
        <dgm:presLayoutVars>
          <dgm:bulletEnabled val="1"/>
        </dgm:presLayoutVars>
      </dgm:prSet>
      <dgm:spPr/>
    </dgm:pt>
    <dgm:pt modelId="{276C5CAC-7E9B-4C39-937F-FD861132C0B5}" type="pres">
      <dgm:prSet presAssocID="{A48D3B17-0A9F-47FB-8485-6C9118619D19}" presName="Name13" presStyleLbl="parChTrans1D2" presStyleIdx="5" presStyleCnt="8"/>
      <dgm:spPr/>
    </dgm:pt>
    <dgm:pt modelId="{F8CD33E8-83D6-4EB0-A5EB-31790D76013E}" type="pres">
      <dgm:prSet presAssocID="{48AD4A11-08FB-4719-A15C-DDEC3C186D6B}" presName="childText" presStyleLbl="bgAcc1" presStyleIdx="5" presStyleCnt="8">
        <dgm:presLayoutVars>
          <dgm:bulletEnabled val="1"/>
        </dgm:presLayoutVars>
      </dgm:prSet>
      <dgm:spPr/>
    </dgm:pt>
    <dgm:pt modelId="{AA20A4DF-0F97-4591-8461-E3820351ED6A}" type="pres">
      <dgm:prSet presAssocID="{569EF586-93E0-411C-8568-0897989C6FF4}" presName="root" presStyleCnt="0"/>
      <dgm:spPr/>
    </dgm:pt>
    <dgm:pt modelId="{139C5D17-A3D2-49D8-BA52-828714422CED}" type="pres">
      <dgm:prSet presAssocID="{569EF586-93E0-411C-8568-0897989C6FF4}" presName="rootComposite" presStyleCnt="0"/>
      <dgm:spPr/>
    </dgm:pt>
    <dgm:pt modelId="{DB6B3198-AEDB-48DE-B06F-DDEBE5DAF3A1}" type="pres">
      <dgm:prSet presAssocID="{569EF586-93E0-411C-8568-0897989C6FF4}" presName="rootText" presStyleLbl="node1" presStyleIdx="3" presStyleCnt="4"/>
      <dgm:spPr/>
    </dgm:pt>
    <dgm:pt modelId="{9F635C9F-FD79-4CF9-AACC-D3ECE6D5CF16}" type="pres">
      <dgm:prSet presAssocID="{569EF586-93E0-411C-8568-0897989C6FF4}" presName="rootConnector" presStyleLbl="node1" presStyleIdx="3" presStyleCnt="4"/>
      <dgm:spPr/>
    </dgm:pt>
    <dgm:pt modelId="{E8F13EA4-A9EC-4E65-9A6A-21AB982CCE25}" type="pres">
      <dgm:prSet presAssocID="{569EF586-93E0-411C-8568-0897989C6FF4}" presName="childShape" presStyleCnt="0"/>
      <dgm:spPr/>
    </dgm:pt>
    <dgm:pt modelId="{C09995C6-22A0-43E6-BD4E-E4C26C0121C6}" type="pres">
      <dgm:prSet presAssocID="{9076EB26-6A14-4333-B5CE-C071003F10DF}" presName="Name13" presStyleLbl="parChTrans1D2" presStyleIdx="6" presStyleCnt="8"/>
      <dgm:spPr/>
    </dgm:pt>
    <dgm:pt modelId="{CDAE3DA9-0207-41AD-8DAC-E266000CA9DC}" type="pres">
      <dgm:prSet presAssocID="{83DD7850-DB27-4A5C-AB4F-FD7D66446929}" presName="childText" presStyleLbl="bgAcc1" presStyleIdx="6" presStyleCnt="8">
        <dgm:presLayoutVars>
          <dgm:bulletEnabled val="1"/>
        </dgm:presLayoutVars>
      </dgm:prSet>
      <dgm:spPr/>
    </dgm:pt>
    <dgm:pt modelId="{16A62BF2-1755-4D38-99E9-96CE97AF384B}" type="pres">
      <dgm:prSet presAssocID="{3A4B8A9F-952E-4E69-9547-D6B038AA4443}" presName="Name13" presStyleLbl="parChTrans1D2" presStyleIdx="7" presStyleCnt="8"/>
      <dgm:spPr/>
    </dgm:pt>
    <dgm:pt modelId="{507874BA-F996-4402-9134-1C40507AC246}" type="pres">
      <dgm:prSet presAssocID="{BC31F8FC-B83E-43FD-9AA5-17BFF8B9E605}" presName="childText" presStyleLbl="bgAcc1" presStyleIdx="7" presStyleCnt="8">
        <dgm:presLayoutVars>
          <dgm:bulletEnabled val="1"/>
        </dgm:presLayoutVars>
      </dgm:prSet>
      <dgm:spPr/>
    </dgm:pt>
  </dgm:ptLst>
  <dgm:cxnLst>
    <dgm:cxn modelId="{FC598801-4F8C-45E7-B841-F06B430E035C}" type="presOf" srcId="{9076EB26-6A14-4333-B5CE-C071003F10DF}" destId="{C09995C6-22A0-43E6-BD4E-E4C26C0121C6}" srcOrd="0" destOrd="0" presId="urn:microsoft.com/office/officeart/2005/8/layout/hierarchy3"/>
    <dgm:cxn modelId="{39832908-0727-484B-8B7C-42F4D38056C8}" srcId="{057437F1-706F-48B9-A505-8363F57743F8}" destId="{4D862657-6D2D-41B6-841B-63E61CE56D0B}" srcOrd="1" destOrd="0" parTransId="{F4566593-9DBB-4E32-AC7E-4D29855AC769}" sibTransId="{0CE77779-32D4-4834-A38F-88EA5ECE6F1F}"/>
    <dgm:cxn modelId="{155FC008-A0F0-4F20-A312-FDC6F30010A4}" srcId="{C193D40D-0110-4138-AAA3-B7FDDD31993D}" destId="{3FFA897A-11F5-45B8-8178-6A80AC430582}" srcOrd="2" destOrd="0" parTransId="{7BB5DAD4-3A29-487A-8EA8-A3B68FA117A1}" sibTransId="{B1B751FF-7AE9-4334-A15B-8CB3DCF7BEDE}"/>
    <dgm:cxn modelId="{5D7FD21F-7A05-4272-8235-102A85CED883}" type="presOf" srcId="{9F8A2A8A-389C-4741-A6BC-19CB3ADF6D73}" destId="{6400382A-905B-4974-8F98-462738AA2DDB}" srcOrd="0" destOrd="0" presId="urn:microsoft.com/office/officeart/2005/8/layout/hierarchy3"/>
    <dgm:cxn modelId="{EA140922-CCA3-4FFF-B865-E5EA079FB2F6}" type="presOf" srcId="{A5BE676E-063D-46E3-9778-18E075956418}" destId="{832A3C37-6854-4B5A-9251-D0D184769BD8}" srcOrd="0" destOrd="0" presId="urn:microsoft.com/office/officeart/2005/8/layout/hierarchy3"/>
    <dgm:cxn modelId="{C78C7522-65DD-451B-B729-E4DE1694B4D5}" type="presOf" srcId="{513894CD-1BB8-426C-A292-191DA584035D}" destId="{ACB6F5DA-012D-4160-8A6B-865359516456}" srcOrd="1" destOrd="0" presId="urn:microsoft.com/office/officeart/2005/8/layout/hierarchy3"/>
    <dgm:cxn modelId="{2728B622-12D8-444A-9AE2-6FE441617653}" type="presOf" srcId="{A48D3B17-0A9F-47FB-8485-6C9118619D19}" destId="{276C5CAC-7E9B-4C39-937F-FD861132C0B5}" srcOrd="0" destOrd="0" presId="urn:microsoft.com/office/officeart/2005/8/layout/hierarchy3"/>
    <dgm:cxn modelId="{9003BD24-F246-4929-8217-A0F30F856CA3}" type="presOf" srcId="{057437F1-706F-48B9-A505-8363F57743F8}" destId="{CC52AE43-7DDB-44E5-A14F-3942FF81D09F}" srcOrd="1" destOrd="0" presId="urn:microsoft.com/office/officeart/2005/8/layout/hierarchy3"/>
    <dgm:cxn modelId="{166A0233-0837-4731-B251-9CC363F95E4C}" type="presOf" srcId="{E041C462-5696-4C8B-B2DC-34F2B73418F3}" destId="{FC9D242E-BB31-4A00-91F8-DA9CF1F6E6F9}" srcOrd="0" destOrd="0" presId="urn:microsoft.com/office/officeart/2005/8/layout/hierarchy3"/>
    <dgm:cxn modelId="{5842D935-0112-4BFC-A179-CFA5568C37F5}" type="presOf" srcId="{513894CD-1BB8-426C-A292-191DA584035D}" destId="{DDDDBB93-545C-4B74-AEF3-9BE4EEE07D27}" srcOrd="0" destOrd="0" presId="urn:microsoft.com/office/officeart/2005/8/layout/hierarchy3"/>
    <dgm:cxn modelId="{BABCEC41-F164-4180-9368-E0EBE86EE186}" type="presOf" srcId="{569EF586-93E0-411C-8568-0897989C6FF4}" destId="{9F635C9F-FD79-4CF9-AACC-D3ECE6D5CF16}" srcOrd="1" destOrd="0" presId="urn:microsoft.com/office/officeart/2005/8/layout/hierarchy3"/>
    <dgm:cxn modelId="{6E9C8442-7212-4DB0-8940-B241F08540EA}" srcId="{C193D40D-0110-4138-AAA3-B7FDDD31993D}" destId="{057437F1-706F-48B9-A505-8363F57743F8}" srcOrd="0" destOrd="0" parTransId="{C695547F-3610-4D92-8B0A-A3D9272C1D5E}" sibTransId="{B6869AE0-29EC-490E-96FE-0D175A674803}"/>
    <dgm:cxn modelId="{E39A7344-7F92-46F1-811A-B048D4F37688}" type="presOf" srcId="{32C69E11-DE80-4AFA-98CB-D72F00777C53}" destId="{2DDCA523-D449-443F-BA3C-DBB5DD53DD4B}" srcOrd="0" destOrd="0" presId="urn:microsoft.com/office/officeart/2005/8/layout/hierarchy3"/>
    <dgm:cxn modelId="{AE4F3E47-4503-41DD-8553-B4CF0F026D91}" type="presOf" srcId="{46DE92F1-A284-489D-96F3-A3021F4D667B}" destId="{F9B67FA5-E500-4FD7-8B75-955875DCC541}" srcOrd="0" destOrd="0" presId="urn:microsoft.com/office/officeart/2005/8/layout/hierarchy3"/>
    <dgm:cxn modelId="{7A1EFD68-7A6F-495D-AEAB-95A5232416FB}" type="presOf" srcId="{3FFA897A-11F5-45B8-8178-6A80AC430582}" destId="{C9506349-344E-4E3B-A27E-A4F3A1C7C89D}" srcOrd="0" destOrd="0" presId="urn:microsoft.com/office/officeart/2005/8/layout/hierarchy3"/>
    <dgm:cxn modelId="{2C862F4E-2F40-4E78-B481-D9904D084325}" type="presOf" srcId="{E0625D27-16A9-4F20-BDEB-DDF70657807E}" destId="{6E2FB00A-6C81-4BE8-9C47-EFDD2FBE2DCA}" srcOrd="0" destOrd="0" presId="urn:microsoft.com/office/officeart/2005/8/layout/hierarchy3"/>
    <dgm:cxn modelId="{4D796270-2CD2-4113-B345-DEB3393A10CE}" srcId="{057437F1-706F-48B9-A505-8363F57743F8}" destId="{A5BE676E-063D-46E3-9778-18E075956418}" srcOrd="0" destOrd="0" parTransId="{E041C462-5696-4C8B-B2DC-34F2B73418F3}" sibTransId="{70E3984A-41D4-43E6-82C7-089E0641603B}"/>
    <dgm:cxn modelId="{B98F4D7D-F5CB-4BCF-9191-2E6BA4FADAA2}" srcId="{513894CD-1BB8-426C-A292-191DA584035D}" destId="{9F8A2A8A-389C-4741-A6BC-19CB3ADF6D73}" srcOrd="1" destOrd="0" parTransId="{C3D0BD43-B5A8-4D66-92B8-A4B79324A486}" sibTransId="{FCCFD7E9-6EDF-4BA0-B47C-5A5A32DC2BF7}"/>
    <dgm:cxn modelId="{349C2280-E0D5-47AD-8139-9BF26D20FBA2}" type="presOf" srcId="{569EF586-93E0-411C-8568-0897989C6FF4}" destId="{DB6B3198-AEDB-48DE-B06F-DDEBE5DAF3A1}" srcOrd="0" destOrd="0" presId="urn:microsoft.com/office/officeart/2005/8/layout/hierarchy3"/>
    <dgm:cxn modelId="{56469483-95F8-4447-A8C9-393FA8276A82}" type="presOf" srcId="{4D862657-6D2D-41B6-841B-63E61CE56D0B}" destId="{8DBF6634-DBC5-47AF-B012-7E298603EED8}" srcOrd="0" destOrd="0" presId="urn:microsoft.com/office/officeart/2005/8/layout/hierarchy3"/>
    <dgm:cxn modelId="{8F8D3786-7D1B-4D9C-954A-1F7AAD7048FE}" type="presOf" srcId="{057437F1-706F-48B9-A505-8363F57743F8}" destId="{96BEBCDB-CC0F-41BD-9716-FD144EBC5758}" srcOrd="0" destOrd="0" presId="urn:microsoft.com/office/officeart/2005/8/layout/hierarchy3"/>
    <dgm:cxn modelId="{BAA1B790-5C71-49DD-AAF4-EF0DB923B3F1}" srcId="{513894CD-1BB8-426C-A292-191DA584035D}" destId="{41A318F8-0FC6-4281-8DF0-FFB1CB97B065}" srcOrd="0" destOrd="0" parTransId="{32C69E11-DE80-4AFA-98CB-D72F00777C53}" sibTransId="{8ECD8BA8-C6A9-4A5B-9CA8-076344C5A35C}"/>
    <dgm:cxn modelId="{334C9298-B811-4ED5-8F8A-68D3F18EFF9E}" type="presOf" srcId="{C193D40D-0110-4138-AAA3-B7FDDD31993D}" destId="{0BC7698F-AE20-4ED8-AAE2-4E14D5583C15}" srcOrd="0" destOrd="0" presId="urn:microsoft.com/office/officeart/2005/8/layout/hierarchy3"/>
    <dgm:cxn modelId="{E559329E-600A-4DFF-A048-88583AE6427D}" type="presOf" srcId="{41A318F8-0FC6-4281-8DF0-FFB1CB97B065}" destId="{8729BC1E-7B83-4B4C-A6E2-2067D849D0A9}" srcOrd="0" destOrd="0" presId="urn:microsoft.com/office/officeart/2005/8/layout/hierarchy3"/>
    <dgm:cxn modelId="{BB5F93A1-EC72-43DB-9D40-B383F722F59C}" type="presOf" srcId="{48AD4A11-08FB-4719-A15C-DDEC3C186D6B}" destId="{F8CD33E8-83D6-4EB0-A5EB-31790D76013E}" srcOrd="0" destOrd="0" presId="urn:microsoft.com/office/officeart/2005/8/layout/hierarchy3"/>
    <dgm:cxn modelId="{4378CDAB-A0B5-45AE-8329-80547466EBE3}" srcId="{569EF586-93E0-411C-8568-0897989C6FF4}" destId="{83DD7850-DB27-4A5C-AB4F-FD7D66446929}" srcOrd="0" destOrd="0" parTransId="{9076EB26-6A14-4333-B5CE-C071003F10DF}" sibTransId="{7B5ADE63-8B1A-4993-BED7-FB2147EE460A}"/>
    <dgm:cxn modelId="{6623C9BC-77AD-4A6F-8CC9-E659D8B1EB55}" type="presOf" srcId="{F4566593-9DBB-4E32-AC7E-4D29855AC769}" destId="{83AC32F8-8D81-4354-B490-92A8A9726BAA}" srcOrd="0" destOrd="0" presId="urn:microsoft.com/office/officeart/2005/8/layout/hierarchy3"/>
    <dgm:cxn modelId="{FFE9B6C2-AFA3-45AE-AA2F-F4883CE307A8}" srcId="{3FFA897A-11F5-45B8-8178-6A80AC430582}" destId="{48AD4A11-08FB-4719-A15C-DDEC3C186D6B}" srcOrd="1" destOrd="0" parTransId="{A48D3B17-0A9F-47FB-8485-6C9118619D19}" sibTransId="{3FE4BADD-4605-4CF7-85E7-2E1383BEA51C}"/>
    <dgm:cxn modelId="{569DEDD1-12D0-4759-A228-0861EB402E8B}" type="presOf" srcId="{C3D0BD43-B5A8-4D66-92B8-A4B79324A486}" destId="{D26A37EC-833A-4FFF-B7E4-0CD5AE4348DA}" srcOrd="0" destOrd="0" presId="urn:microsoft.com/office/officeart/2005/8/layout/hierarchy3"/>
    <dgm:cxn modelId="{04DE19D2-28DC-4A68-87BE-5790DA271C79}" type="presOf" srcId="{83DD7850-DB27-4A5C-AB4F-FD7D66446929}" destId="{CDAE3DA9-0207-41AD-8DAC-E266000CA9DC}" srcOrd="0" destOrd="0" presId="urn:microsoft.com/office/officeart/2005/8/layout/hierarchy3"/>
    <dgm:cxn modelId="{8D07DFD6-A026-4D44-9AA0-1D65AD7286E2}" type="presOf" srcId="{3FFA897A-11F5-45B8-8178-6A80AC430582}" destId="{B2547896-B940-44AC-A527-FD45444D8A6C}" srcOrd="1" destOrd="0" presId="urn:microsoft.com/office/officeart/2005/8/layout/hierarchy3"/>
    <dgm:cxn modelId="{967F72D8-39DB-4D73-8A7F-080ACBCAE28D}" srcId="{3FFA897A-11F5-45B8-8178-6A80AC430582}" destId="{E0625D27-16A9-4F20-BDEB-DDF70657807E}" srcOrd="0" destOrd="0" parTransId="{46DE92F1-A284-489D-96F3-A3021F4D667B}" sibTransId="{87AA82AF-D545-4A97-BC91-3F5143563EDA}"/>
    <dgm:cxn modelId="{66FC50DB-A01F-4E88-807C-4EA8873D48BC}" srcId="{C193D40D-0110-4138-AAA3-B7FDDD31993D}" destId="{569EF586-93E0-411C-8568-0897989C6FF4}" srcOrd="3" destOrd="0" parTransId="{814C3F35-7CCC-4ED2-953B-BA3EFA3F83CA}" sibTransId="{423E81A9-59CF-403C-A965-96C9DD48D2B3}"/>
    <dgm:cxn modelId="{CBA53ADF-497C-4824-B355-1E48311C3A81}" srcId="{569EF586-93E0-411C-8568-0897989C6FF4}" destId="{BC31F8FC-B83E-43FD-9AA5-17BFF8B9E605}" srcOrd="1" destOrd="0" parTransId="{3A4B8A9F-952E-4E69-9547-D6B038AA4443}" sibTransId="{C1D28794-F204-4504-884C-9E8C5FFF9F08}"/>
    <dgm:cxn modelId="{6D2C81E5-8F5D-47E9-A463-3DA5463172B3}" srcId="{C193D40D-0110-4138-AAA3-B7FDDD31993D}" destId="{513894CD-1BB8-426C-A292-191DA584035D}" srcOrd="1" destOrd="0" parTransId="{FB6EF584-668B-4DB9-B010-D1119155410A}" sibTransId="{55C1523E-3831-43B9-88F3-09B5DD0A1FEC}"/>
    <dgm:cxn modelId="{C31928EB-2893-408A-AC47-B0CB3B44DF44}" type="presOf" srcId="{3A4B8A9F-952E-4E69-9547-D6B038AA4443}" destId="{16A62BF2-1755-4D38-99E9-96CE97AF384B}" srcOrd="0" destOrd="0" presId="urn:microsoft.com/office/officeart/2005/8/layout/hierarchy3"/>
    <dgm:cxn modelId="{7FBCA0F6-D6AD-4199-A4A6-DB2AEA0EF481}" type="presOf" srcId="{BC31F8FC-B83E-43FD-9AA5-17BFF8B9E605}" destId="{507874BA-F996-4402-9134-1C40507AC246}" srcOrd="0" destOrd="0" presId="urn:microsoft.com/office/officeart/2005/8/layout/hierarchy3"/>
    <dgm:cxn modelId="{71675120-1E09-460F-AD03-750E85A7BA79}" type="presParOf" srcId="{0BC7698F-AE20-4ED8-AAE2-4E14D5583C15}" destId="{0B722115-554C-4B32-8E88-DB3D9557770D}" srcOrd="0" destOrd="0" presId="urn:microsoft.com/office/officeart/2005/8/layout/hierarchy3"/>
    <dgm:cxn modelId="{DC288E65-2B59-41F9-97B9-52C7F952F877}" type="presParOf" srcId="{0B722115-554C-4B32-8E88-DB3D9557770D}" destId="{8E25B5F5-D152-4087-93D7-229D7A2182F4}" srcOrd="0" destOrd="0" presId="urn:microsoft.com/office/officeart/2005/8/layout/hierarchy3"/>
    <dgm:cxn modelId="{F277A216-26EE-476B-8687-2AF7C12453F5}" type="presParOf" srcId="{8E25B5F5-D152-4087-93D7-229D7A2182F4}" destId="{96BEBCDB-CC0F-41BD-9716-FD144EBC5758}" srcOrd="0" destOrd="0" presId="urn:microsoft.com/office/officeart/2005/8/layout/hierarchy3"/>
    <dgm:cxn modelId="{4F6833F1-1BA1-40CE-BA78-5EF3A39DD72C}" type="presParOf" srcId="{8E25B5F5-D152-4087-93D7-229D7A2182F4}" destId="{CC52AE43-7DDB-44E5-A14F-3942FF81D09F}" srcOrd="1" destOrd="0" presId="urn:microsoft.com/office/officeart/2005/8/layout/hierarchy3"/>
    <dgm:cxn modelId="{4C556D73-224A-4541-AD35-523EA1666240}" type="presParOf" srcId="{0B722115-554C-4B32-8E88-DB3D9557770D}" destId="{4A09CE12-5D1C-4719-901D-20A39B32C4F3}" srcOrd="1" destOrd="0" presId="urn:microsoft.com/office/officeart/2005/8/layout/hierarchy3"/>
    <dgm:cxn modelId="{CC7BB1A0-DF07-470F-873B-495009E2C0A4}" type="presParOf" srcId="{4A09CE12-5D1C-4719-901D-20A39B32C4F3}" destId="{FC9D242E-BB31-4A00-91F8-DA9CF1F6E6F9}" srcOrd="0" destOrd="0" presId="urn:microsoft.com/office/officeart/2005/8/layout/hierarchy3"/>
    <dgm:cxn modelId="{409D555B-4270-4E33-BB26-45E1CB07990A}" type="presParOf" srcId="{4A09CE12-5D1C-4719-901D-20A39B32C4F3}" destId="{832A3C37-6854-4B5A-9251-D0D184769BD8}" srcOrd="1" destOrd="0" presId="urn:microsoft.com/office/officeart/2005/8/layout/hierarchy3"/>
    <dgm:cxn modelId="{15E00FA0-75C9-48F4-914E-066F17AE117C}" type="presParOf" srcId="{4A09CE12-5D1C-4719-901D-20A39B32C4F3}" destId="{83AC32F8-8D81-4354-B490-92A8A9726BAA}" srcOrd="2" destOrd="0" presId="urn:microsoft.com/office/officeart/2005/8/layout/hierarchy3"/>
    <dgm:cxn modelId="{1469FD2D-833C-4C9B-AE46-1D5371D0827B}" type="presParOf" srcId="{4A09CE12-5D1C-4719-901D-20A39B32C4F3}" destId="{8DBF6634-DBC5-47AF-B012-7E298603EED8}" srcOrd="3" destOrd="0" presId="urn:microsoft.com/office/officeart/2005/8/layout/hierarchy3"/>
    <dgm:cxn modelId="{80CF153E-E07B-4035-B5E7-C51329720B2C}" type="presParOf" srcId="{0BC7698F-AE20-4ED8-AAE2-4E14D5583C15}" destId="{27382E13-98F5-49B3-A813-BC2A728B9D0C}" srcOrd="1" destOrd="0" presId="urn:microsoft.com/office/officeart/2005/8/layout/hierarchy3"/>
    <dgm:cxn modelId="{FC9E9042-F976-42B0-A3F7-F5269B5AA397}" type="presParOf" srcId="{27382E13-98F5-49B3-A813-BC2A728B9D0C}" destId="{3BF73C78-CEB5-4670-AB15-C53685EC033F}" srcOrd="0" destOrd="0" presId="urn:microsoft.com/office/officeart/2005/8/layout/hierarchy3"/>
    <dgm:cxn modelId="{5DD339C3-47DE-4ADD-9064-A4D6E2248824}" type="presParOf" srcId="{3BF73C78-CEB5-4670-AB15-C53685EC033F}" destId="{DDDDBB93-545C-4B74-AEF3-9BE4EEE07D27}" srcOrd="0" destOrd="0" presId="urn:microsoft.com/office/officeart/2005/8/layout/hierarchy3"/>
    <dgm:cxn modelId="{A90E9F61-44CF-450A-9AE4-4CB80A8B9492}" type="presParOf" srcId="{3BF73C78-CEB5-4670-AB15-C53685EC033F}" destId="{ACB6F5DA-012D-4160-8A6B-865359516456}" srcOrd="1" destOrd="0" presId="urn:microsoft.com/office/officeart/2005/8/layout/hierarchy3"/>
    <dgm:cxn modelId="{34FDB1AB-44B8-4801-82F4-5152DA807D97}" type="presParOf" srcId="{27382E13-98F5-49B3-A813-BC2A728B9D0C}" destId="{436DE1F8-55A2-465D-8EDB-9FD0D6845917}" srcOrd="1" destOrd="0" presId="urn:microsoft.com/office/officeart/2005/8/layout/hierarchy3"/>
    <dgm:cxn modelId="{F7F05CFE-DBF4-4FDF-8DD8-C9E1B327BAB2}" type="presParOf" srcId="{436DE1F8-55A2-465D-8EDB-9FD0D6845917}" destId="{2DDCA523-D449-443F-BA3C-DBB5DD53DD4B}" srcOrd="0" destOrd="0" presId="urn:microsoft.com/office/officeart/2005/8/layout/hierarchy3"/>
    <dgm:cxn modelId="{58BC5F81-F056-4250-9B7A-8D0DB8403B99}" type="presParOf" srcId="{436DE1F8-55A2-465D-8EDB-9FD0D6845917}" destId="{8729BC1E-7B83-4B4C-A6E2-2067D849D0A9}" srcOrd="1" destOrd="0" presId="urn:microsoft.com/office/officeart/2005/8/layout/hierarchy3"/>
    <dgm:cxn modelId="{27D099CF-4A64-4D05-860D-3E31E539F765}" type="presParOf" srcId="{436DE1F8-55A2-465D-8EDB-9FD0D6845917}" destId="{D26A37EC-833A-4FFF-B7E4-0CD5AE4348DA}" srcOrd="2" destOrd="0" presId="urn:microsoft.com/office/officeart/2005/8/layout/hierarchy3"/>
    <dgm:cxn modelId="{6544615B-8D8F-4272-9D0E-623905885E62}" type="presParOf" srcId="{436DE1F8-55A2-465D-8EDB-9FD0D6845917}" destId="{6400382A-905B-4974-8F98-462738AA2DDB}" srcOrd="3" destOrd="0" presId="urn:microsoft.com/office/officeart/2005/8/layout/hierarchy3"/>
    <dgm:cxn modelId="{B72D33C0-4C60-4469-8FF1-AB13C78DABD5}" type="presParOf" srcId="{0BC7698F-AE20-4ED8-AAE2-4E14D5583C15}" destId="{5DFC0A39-3E7A-4760-8E00-9268BD22536E}" srcOrd="2" destOrd="0" presId="urn:microsoft.com/office/officeart/2005/8/layout/hierarchy3"/>
    <dgm:cxn modelId="{C764BF30-5CFE-4AC9-87AC-7FE4972404B6}" type="presParOf" srcId="{5DFC0A39-3E7A-4760-8E00-9268BD22536E}" destId="{0B647645-0056-460C-9387-C5BC3073DCF4}" srcOrd="0" destOrd="0" presId="urn:microsoft.com/office/officeart/2005/8/layout/hierarchy3"/>
    <dgm:cxn modelId="{DCCE8D10-6B4D-4F2F-A69A-9C28905004BE}" type="presParOf" srcId="{0B647645-0056-460C-9387-C5BC3073DCF4}" destId="{C9506349-344E-4E3B-A27E-A4F3A1C7C89D}" srcOrd="0" destOrd="0" presId="urn:microsoft.com/office/officeart/2005/8/layout/hierarchy3"/>
    <dgm:cxn modelId="{BF539CF9-F55D-489D-AA6A-961C7A6269E7}" type="presParOf" srcId="{0B647645-0056-460C-9387-C5BC3073DCF4}" destId="{B2547896-B940-44AC-A527-FD45444D8A6C}" srcOrd="1" destOrd="0" presId="urn:microsoft.com/office/officeart/2005/8/layout/hierarchy3"/>
    <dgm:cxn modelId="{D2FE8897-51FD-4A94-A214-83CDD0CE2F6C}" type="presParOf" srcId="{5DFC0A39-3E7A-4760-8E00-9268BD22536E}" destId="{4B4D199D-C171-4398-90EC-47198DF7B2D6}" srcOrd="1" destOrd="0" presId="urn:microsoft.com/office/officeart/2005/8/layout/hierarchy3"/>
    <dgm:cxn modelId="{78C6397B-4FA2-41CC-BC93-9FAA70F9F094}" type="presParOf" srcId="{4B4D199D-C171-4398-90EC-47198DF7B2D6}" destId="{F9B67FA5-E500-4FD7-8B75-955875DCC541}" srcOrd="0" destOrd="0" presId="urn:microsoft.com/office/officeart/2005/8/layout/hierarchy3"/>
    <dgm:cxn modelId="{F8B3A199-D5F2-4E21-B677-C21E9E39B4AD}" type="presParOf" srcId="{4B4D199D-C171-4398-90EC-47198DF7B2D6}" destId="{6E2FB00A-6C81-4BE8-9C47-EFDD2FBE2DCA}" srcOrd="1" destOrd="0" presId="urn:microsoft.com/office/officeart/2005/8/layout/hierarchy3"/>
    <dgm:cxn modelId="{7C4D0934-CA20-4713-B699-000C7026A2A3}" type="presParOf" srcId="{4B4D199D-C171-4398-90EC-47198DF7B2D6}" destId="{276C5CAC-7E9B-4C39-937F-FD861132C0B5}" srcOrd="2" destOrd="0" presId="urn:microsoft.com/office/officeart/2005/8/layout/hierarchy3"/>
    <dgm:cxn modelId="{BDE97021-1013-43C8-B8BF-691D4C42314F}" type="presParOf" srcId="{4B4D199D-C171-4398-90EC-47198DF7B2D6}" destId="{F8CD33E8-83D6-4EB0-A5EB-31790D76013E}" srcOrd="3" destOrd="0" presId="urn:microsoft.com/office/officeart/2005/8/layout/hierarchy3"/>
    <dgm:cxn modelId="{D11CE18E-954D-47B1-ADEA-829911D1B328}" type="presParOf" srcId="{0BC7698F-AE20-4ED8-AAE2-4E14D5583C15}" destId="{AA20A4DF-0F97-4591-8461-E3820351ED6A}" srcOrd="3" destOrd="0" presId="urn:microsoft.com/office/officeart/2005/8/layout/hierarchy3"/>
    <dgm:cxn modelId="{DB790C21-5C5F-41D7-9BFC-C0C31984005E}" type="presParOf" srcId="{AA20A4DF-0F97-4591-8461-E3820351ED6A}" destId="{139C5D17-A3D2-49D8-BA52-828714422CED}" srcOrd="0" destOrd="0" presId="urn:microsoft.com/office/officeart/2005/8/layout/hierarchy3"/>
    <dgm:cxn modelId="{DE653069-6DA4-455F-9536-B316DFA1A439}" type="presParOf" srcId="{139C5D17-A3D2-49D8-BA52-828714422CED}" destId="{DB6B3198-AEDB-48DE-B06F-DDEBE5DAF3A1}" srcOrd="0" destOrd="0" presId="urn:microsoft.com/office/officeart/2005/8/layout/hierarchy3"/>
    <dgm:cxn modelId="{3F4DF3B7-9BB8-4744-9D7F-594D06036E81}" type="presParOf" srcId="{139C5D17-A3D2-49D8-BA52-828714422CED}" destId="{9F635C9F-FD79-4CF9-AACC-D3ECE6D5CF16}" srcOrd="1" destOrd="0" presId="urn:microsoft.com/office/officeart/2005/8/layout/hierarchy3"/>
    <dgm:cxn modelId="{2540AE77-E8CD-43DB-8FD0-B86E65AEFE55}" type="presParOf" srcId="{AA20A4DF-0F97-4591-8461-E3820351ED6A}" destId="{E8F13EA4-A9EC-4E65-9A6A-21AB982CCE25}" srcOrd="1" destOrd="0" presId="urn:microsoft.com/office/officeart/2005/8/layout/hierarchy3"/>
    <dgm:cxn modelId="{A86EF621-CC3D-42D9-AFC3-67B6BFFEAFF1}" type="presParOf" srcId="{E8F13EA4-A9EC-4E65-9A6A-21AB982CCE25}" destId="{C09995C6-22A0-43E6-BD4E-E4C26C0121C6}" srcOrd="0" destOrd="0" presId="urn:microsoft.com/office/officeart/2005/8/layout/hierarchy3"/>
    <dgm:cxn modelId="{1BB74118-0C27-4DD7-BF4C-07637E07E5B9}" type="presParOf" srcId="{E8F13EA4-A9EC-4E65-9A6A-21AB982CCE25}" destId="{CDAE3DA9-0207-41AD-8DAC-E266000CA9DC}" srcOrd="1" destOrd="0" presId="urn:microsoft.com/office/officeart/2005/8/layout/hierarchy3"/>
    <dgm:cxn modelId="{07575FF7-80B6-4D67-8A6A-FC324E2C1D14}" type="presParOf" srcId="{E8F13EA4-A9EC-4E65-9A6A-21AB982CCE25}" destId="{16A62BF2-1755-4D38-99E9-96CE97AF384B}" srcOrd="2" destOrd="0" presId="urn:microsoft.com/office/officeart/2005/8/layout/hierarchy3"/>
    <dgm:cxn modelId="{8582F2C0-7A3C-44B4-AAD1-F1F836F6E2C5}" type="presParOf" srcId="{E8F13EA4-A9EC-4E65-9A6A-21AB982CCE25}" destId="{507874BA-F996-4402-9134-1C40507AC246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193D40D-0110-4138-AAA3-B7FDDD31993D}" type="doc">
      <dgm:prSet loTypeId="urn:microsoft.com/office/officeart/2005/8/layout/hierarchy3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89EBDD99-540E-4646-BD7C-B4FCC80707FD}">
      <dgm:prSet/>
      <dgm:spPr>
        <a:solidFill>
          <a:srgbClr val="FF9F99"/>
        </a:solidFill>
      </dgm:spPr>
      <dgm:t>
        <a:bodyPr/>
        <a:lstStyle/>
        <a:p>
          <a:pPr rtl="0"/>
          <a:r>
            <a:rPr lang="en-US" dirty="0"/>
            <a:t>TSAA</a:t>
          </a:r>
        </a:p>
      </dgm:t>
    </dgm:pt>
    <dgm:pt modelId="{B9B8905C-1687-4D1C-B3E2-4B96C787B740}" type="parTrans" cxnId="{34B67A9B-F47D-48F4-BFA9-81F31DE77826}">
      <dgm:prSet/>
      <dgm:spPr/>
      <dgm:t>
        <a:bodyPr/>
        <a:lstStyle/>
        <a:p>
          <a:endParaRPr lang="en-US"/>
        </a:p>
      </dgm:t>
    </dgm:pt>
    <dgm:pt modelId="{AC71DB2F-E342-4AD0-A1A3-3C97D3415430}" type="sibTrans" cxnId="{34B67A9B-F47D-48F4-BFA9-81F31DE77826}">
      <dgm:prSet/>
      <dgm:spPr/>
      <dgm:t>
        <a:bodyPr/>
        <a:lstStyle/>
        <a:p>
          <a:endParaRPr lang="en-US"/>
        </a:p>
      </dgm:t>
    </dgm:pt>
    <dgm:pt modelId="{49D82D75-3132-4FA4-AAAA-F63AD087D9DC}">
      <dgm:prSet/>
      <dgm:spPr/>
      <dgm:t>
        <a:bodyPr/>
        <a:lstStyle/>
        <a:p>
          <a:pPr rtl="0"/>
          <a:r>
            <a:rPr lang="en-US" b="1" dirty="0"/>
            <a:t>Student Aid Index (SAI)</a:t>
          </a:r>
          <a:endParaRPr lang="en-US" dirty="0"/>
        </a:p>
      </dgm:t>
    </dgm:pt>
    <dgm:pt modelId="{A17C31DC-8624-4728-9E59-9FB5E1758765}" type="parTrans" cxnId="{428CEA24-3947-4253-BFB7-C1CB8946EE60}">
      <dgm:prSet/>
      <dgm:spPr/>
      <dgm:t>
        <a:bodyPr/>
        <a:lstStyle/>
        <a:p>
          <a:endParaRPr lang="en-US"/>
        </a:p>
      </dgm:t>
    </dgm:pt>
    <dgm:pt modelId="{E515DF66-D9F1-4394-9521-4FF95A89A0AB}" type="sibTrans" cxnId="{428CEA24-3947-4253-BFB7-C1CB8946EE60}">
      <dgm:prSet/>
      <dgm:spPr/>
      <dgm:t>
        <a:bodyPr/>
        <a:lstStyle/>
        <a:p>
          <a:endParaRPr lang="en-US"/>
        </a:p>
      </dgm:t>
    </dgm:pt>
    <dgm:pt modelId="{4586DE5E-2B43-4343-84D2-53166E51A5A7}">
      <dgm:prSet/>
      <dgm:spPr/>
      <dgm:t>
        <a:bodyPr/>
        <a:lstStyle/>
        <a:p>
          <a:pPr rtl="0"/>
          <a:r>
            <a:rPr lang="en-US" dirty="0"/>
            <a:t>$667 per trimester</a:t>
          </a:r>
        </a:p>
      </dgm:t>
    </dgm:pt>
    <dgm:pt modelId="{56331647-45A6-4D89-A3A3-92F2FFAAA934}" type="parTrans" cxnId="{1713D8A5-6459-4CA9-9573-4D013AE23DF3}">
      <dgm:prSet/>
      <dgm:spPr/>
      <dgm:t>
        <a:bodyPr/>
        <a:lstStyle/>
        <a:p>
          <a:endParaRPr lang="en-US"/>
        </a:p>
      </dgm:t>
    </dgm:pt>
    <dgm:pt modelId="{3CECC5F2-F484-4C1C-A83A-3AFB7B282132}" type="sibTrans" cxnId="{1713D8A5-6459-4CA9-9573-4D013AE23DF3}">
      <dgm:prSet/>
      <dgm:spPr/>
      <dgm:t>
        <a:bodyPr/>
        <a:lstStyle/>
        <a:p>
          <a:endParaRPr lang="en-US"/>
        </a:p>
      </dgm:t>
    </dgm:pt>
    <dgm:pt modelId="{513894CD-1BB8-426C-A292-191DA584035D}">
      <dgm:prSet/>
      <dgm:spPr/>
      <dgm:t>
        <a:bodyPr/>
        <a:lstStyle/>
        <a:p>
          <a:pPr rtl="0"/>
          <a:r>
            <a:rPr lang="en-US" dirty="0"/>
            <a:t>Wilder- Naifeh</a:t>
          </a:r>
        </a:p>
      </dgm:t>
    </dgm:pt>
    <dgm:pt modelId="{FB6EF584-668B-4DB9-B010-D1119155410A}" type="parTrans" cxnId="{6D2C81E5-8F5D-47E9-A463-3DA5463172B3}">
      <dgm:prSet/>
      <dgm:spPr/>
      <dgm:t>
        <a:bodyPr/>
        <a:lstStyle/>
        <a:p>
          <a:endParaRPr lang="en-US"/>
        </a:p>
      </dgm:t>
    </dgm:pt>
    <dgm:pt modelId="{55C1523E-3831-43B9-88F3-09B5DD0A1FEC}" type="sibTrans" cxnId="{6D2C81E5-8F5D-47E9-A463-3DA5463172B3}">
      <dgm:prSet/>
      <dgm:spPr/>
      <dgm:t>
        <a:bodyPr/>
        <a:lstStyle/>
        <a:p>
          <a:endParaRPr lang="en-US"/>
        </a:p>
      </dgm:t>
    </dgm:pt>
    <dgm:pt modelId="{B6CBACB9-AC02-43EB-8BF2-10D845831D37}">
      <dgm:prSet/>
      <dgm:spPr/>
      <dgm:t>
        <a:bodyPr/>
        <a:lstStyle/>
        <a:p>
          <a:pPr rtl="0"/>
          <a:r>
            <a:rPr lang="en-US" dirty="0"/>
            <a:t>Certificate/</a:t>
          </a:r>
          <a:br>
            <a:rPr lang="en-US" dirty="0"/>
          </a:br>
          <a:r>
            <a:rPr lang="en-US" dirty="0"/>
            <a:t>Diploma TCAT</a:t>
          </a:r>
        </a:p>
      </dgm:t>
    </dgm:pt>
    <dgm:pt modelId="{1E429A81-8C70-4DDC-B424-E7B525A4EF0A}" type="parTrans" cxnId="{CD2111FC-BD6F-46ED-81E5-45BB3F05FFD1}">
      <dgm:prSet/>
      <dgm:spPr/>
      <dgm:t>
        <a:bodyPr/>
        <a:lstStyle/>
        <a:p>
          <a:endParaRPr lang="en-US"/>
        </a:p>
      </dgm:t>
    </dgm:pt>
    <dgm:pt modelId="{1EC3BD51-3DF7-430B-A22B-E0FC4DDF542D}" type="sibTrans" cxnId="{CD2111FC-BD6F-46ED-81E5-45BB3F05FFD1}">
      <dgm:prSet/>
      <dgm:spPr/>
      <dgm:t>
        <a:bodyPr/>
        <a:lstStyle/>
        <a:p>
          <a:endParaRPr lang="en-US"/>
        </a:p>
      </dgm:t>
    </dgm:pt>
    <dgm:pt modelId="{39515BE2-D17D-47A1-8CCD-9F60C91A14F3}">
      <dgm:prSet/>
      <dgm:spPr/>
      <dgm:t>
        <a:bodyPr/>
        <a:lstStyle/>
        <a:p>
          <a:pPr rtl="0"/>
          <a:r>
            <a:rPr lang="en-US" dirty="0"/>
            <a:t>$667 per trimester</a:t>
          </a:r>
        </a:p>
      </dgm:t>
    </dgm:pt>
    <dgm:pt modelId="{F873C843-5331-4861-B2A7-5BD8767D4413}" type="parTrans" cxnId="{BF0C6ABA-CD88-4166-B64A-11EDCDDD65E9}">
      <dgm:prSet/>
      <dgm:spPr/>
      <dgm:t>
        <a:bodyPr/>
        <a:lstStyle/>
        <a:p>
          <a:endParaRPr lang="en-US"/>
        </a:p>
      </dgm:t>
    </dgm:pt>
    <dgm:pt modelId="{18414BC9-8D61-4816-818D-09A946C7B292}" type="sibTrans" cxnId="{BF0C6ABA-CD88-4166-B64A-11EDCDDD65E9}">
      <dgm:prSet/>
      <dgm:spPr/>
      <dgm:t>
        <a:bodyPr/>
        <a:lstStyle/>
        <a:p>
          <a:endParaRPr lang="en-US"/>
        </a:p>
      </dgm:t>
    </dgm:pt>
    <dgm:pt modelId="{0BC7698F-AE20-4ED8-AAE2-4E14D5583C15}" type="pres">
      <dgm:prSet presAssocID="{C193D40D-0110-4138-AAA3-B7FDDD31993D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3B7FB2D-501B-4C63-9539-2C7793B516F6}" type="pres">
      <dgm:prSet presAssocID="{89EBDD99-540E-4646-BD7C-B4FCC80707FD}" presName="root" presStyleCnt="0"/>
      <dgm:spPr/>
    </dgm:pt>
    <dgm:pt modelId="{FA1A058A-993A-44D1-902A-A58F6D6EBF30}" type="pres">
      <dgm:prSet presAssocID="{89EBDD99-540E-4646-BD7C-B4FCC80707FD}" presName="rootComposite" presStyleCnt="0"/>
      <dgm:spPr/>
    </dgm:pt>
    <dgm:pt modelId="{9F5A3FA2-46A7-4164-99D1-AAE6BB3A60B2}" type="pres">
      <dgm:prSet presAssocID="{89EBDD99-540E-4646-BD7C-B4FCC80707FD}" presName="rootText" presStyleLbl="node1" presStyleIdx="0" presStyleCnt="2"/>
      <dgm:spPr/>
    </dgm:pt>
    <dgm:pt modelId="{D3AB3D7D-2373-489F-BDBD-D4696B71BC2A}" type="pres">
      <dgm:prSet presAssocID="{89EBDD99-540E-4646-BD7C-B4FCC80707FD}" presName="rootConnector" presStyleLbl="node1" presStyleIdx="0" presStyleCnt="2"/>
      <dgm:spPr/>
    </dgm:pt>
    <dgm:pt modelId="{8D9F33D7-1EA2-4D31-B822-1C81CDF0AEA0}" type="pres">
      <dgm:prSet presAssocID="{89EBDD99-540E-4646-BD7C-B4FCC80707FD}" presName="childShape" presStyleCnt="0"/>
      <dgm:spPr/>
    </dgm:pt>
    <dgm:pt modelId="{DC18500A-9DCB-4C3F-90D8-72CF496B4640}" type="pres">
      <dgm:prSet presAssocID="{A17C31DC-8624-4728-9E59-9FB5E1758765}" presName="Name13" presStyleLbl="parChTrans1D2" presStyleIdx="0" presStyleCnt="4"/>
      <dgm:spPr/>
    </dgm:pt>
    <dgm:pt modelId="{B04BBF37-F730-4871-9100-C55292062DCC}" type="pres">
      <dgm:prSet presAssocID="{49D82D75-3132-4FA4-AAAA-F63AD087D9DC}" presName="childText" presStyleLbl="bgAcc1" presStyleIdx="0" presStyleCnt="4">
        <dgm:presLayoutVars>
          <dgm:bulletEnabled val="1"/>
        </dgm:presLayoutVars>
      </dgm:prSet>
      <dgm:spPr/>
    </dgm:pt>
    <dgm:pt modelId="{7A72C45A-37EE-45BD-9E5C-B8BA48650098}" type="pres">
      <dgm:prSet presAssocID="{56331647-45A6-4D89-A3A3-92F2FFAAA934}" presName="Name13" presStyleLbl="parChTrans1D2" presStyleIdx="1" presStyleCnt="4"/>
      <dgm:spPr/>
    </dgm:pt>
    <dgm:pt modelId="{9B0A3BF5-E614-49EE-BA58-809F3B607DB8}" type="pres">
      <dgm:prSet presAssocID="{4586DE5E-2B43-4343-84D2-53166E51A5A7}" presName="childText" presStyleLbl="bgAcc1" presStyleIdx="1" presStyleCnt="4">
        <dgm:presLayoutVars>
          <dgm:bulletEnabled val="1"/>
        </dgm:presLayoutVars>
      </dgm:prSet>
      <dgm:spPr/>
    </dgm:pt>
    <dgm:pt modelId="{27382E13-98F5-49B3-A813-BC2A728B9D0C}" type="pres">
      <dgm:prSet presAssocID="{513894CD-1BB8-426C-A292-191DA584035D}" presName="root" presStyleCnt="0"/>
      <dgm:spPr/>
    </dgm:pt>
    <dgm:pt modelId="{3BF73C78-CEB5-4670-AB15-C53685EC033F}" type="pres">
      <dgm:prSet presAssocID="{513894CD-1BB8-426C-A292-191DA584035D}" presName="rootComposite" presStyleCnt="0"/>
      <dgm:spPr/>
    </dgm:pt>
    <dgm:pt modelId="{DDDDBB93-545C-4B74-AEF3-9BE4EEE07D27}" type="pres">
      <dgm:prSet presAssocID="{513894CD-1BB8-426C-A292-191DA584035D}" presName="rootText" presStyleLbl="node1" presStyleIdx="1" presStyleCnt="2"/>
      <dgm:spPr/>
    </dgm:pt>
    <dgm:pt modelId="{ACB6F5DA-012D-4160-8A6B-865359516456}" type="pres">
      <dgm:prSet presAssocID="{513894CD-1BB8-426C-A292-191DA584035D}" presName="rootConnector" presStyleLbl="node1" presStyleIdx="1" presStyleCnt="2"/>
      <dgm:spPr/>
    </dgm:pt>
    <dgm:pt modelId="{436DE1F8-55A2-465D-8EDB-9FD0D6845917}" type="pres">
      <dgm:prSet presAssocID="{513894CD-1BB8-426C-A292-191DA584035D}" presName="childShape" presStyleCnt="0"/>
      <dgm:spPr/>
    </dgm:pt>
    <dgm:pt modelId="{4F96441E-D0EC-4645-A6F9-E0D74D58E1FF}" type="pres">
      <dgm:prSet presAssocID="{1E429A81-8C70-4DDC-B424-E7B525A4EF0A}" presName="Name13" presStyleLbl="parChTrans1D2" presStyleIdx="2" presStyleCnt="4"/>
      <dgm:spPr/>
    </dgm:pt>
    <dgm:pt modelId="{4B3C2B23-51DC-480C-B0A0-DE59D03C464E}" type="pres">
      <dgm:prSet presAssocID="{B6CBACB9-AC02-43EB-8BF2-10D845831D37}" presName="childText" presStyleLbl="bgAcc1" presStyleIdx="2" presStyleCnt="4" custLinFactNeighborX="-12" custLinFactNeighborY="1692">
        <dgm:presLayoutVars>
          <dgm:bulletEnabled val="1"/>
        </dgm:presLayoutVars>
      </dgm:prSet>
      <dgm:spPr/>
    </dgm:pt>
    <dgm:pt modelId="{209979C0-5747-4ABA-9575-1A0D8ABFA5D8}" type="pres">
      <dgm:prSet presAssocID="{F873C843-5331-4861-B2A7-5BD8767D4413}" presName="Name13" presStyleLbl="parChTrans1D2" presStyleIdx="3" presStyleCnt="4"/>
      <dgm:spPr/>
    </dgm:pt>
    <dgm:pt modelId="{0AC98E32-653B-484F-84F1-981BFEEFF00E}" type="pres">
      <dgm:prSet presAssocID="{39515BE2-D17D-47A1-8CCD-9F60C91A14F3}" presName="childText" presStyleLbl="bgAcc1" presStyleIdx="3" presStyleCnt="4">
        <dgm:presLayoutVars>
          <dgm:bulletEnabled val="1"/>
        </dgm:presLayoutVars>
      </dgm:prSet>
      <dgm:spPr/>
    </dgm:pt>
  </dgm:ptLst>
  <dgm:cxnLst>
    <dgm:cxn modelId="{A92B9914-58B2-4D63-9ADC-C15CC66929BB}" type="presOf" srcId="{39515BE2-D17D-47A1-8CCD-9F60C91A14F3}" destId="{0AC98E32-653B-484F-84F1-981BFEEFF00E}" srcOrd="0" destOrd="0" presId="urn:microsoft.com/office/officeart/2005/8/layout/hierarchy3"/>
    <dgm:cxn modelId="{C78C7522-65DD-451B-B729-E4DE1694B4D5}" type="presOf" srcId="{513894CD-1BB8-426C-A292-191DA584035D}" destId="{ACB6F5DA-012D-4160-8A6B-865359516456}" srcOrd="1" destOrd="0" presId="urn:microsoft.com/office/officeart/2005/8/layout/hierarchy3"/>
    <dgm:cxn modelId="{428CEA24-3947-4253-BFB7-C1CB8946EE60}" srcId="{89EBDD99-540E-4646-BD7C-B4FCC80707FD}" destId="{49D82D75-3132-4FA4-AAAA-F63AD087D9DC}" srcOrd="0" destOrd="0" parTransId="{A17C31DC-8624-4728-9E59-9FB5E1758765}" sibTransId="{E515DF66-D9F1-4394-9521-4FF95A89A0AB}"/>
    <dgm:cxn modelId="{5842D935-0112-4BFC-A179-CFA5568C37F5}" type="presOf" srcId="{513894CD-1BB8-426C-A292-191DA584035D}" destId="{DDDDBB93-545C-4B74-AEF3-9BE4EEE07D27}" srcOrd="0" destOrd="0" presId="urn:microsoft.com/office/officeart/2005/8/layout/hierarchy3"/>
    <dgm:cxn modelId="{D6AB4336-F094-4185-8466-B80E104F2AC2}" type="presOf" srcId="{89EBDD99-540E-4646-BD7C-B4FCC80707FD}" destId="{D3AB3D7D-2373-489F-BDBD-D4696B71BC2A}" srcOrd="1" destOrd="0" presId="urn:microsoft.com/office/officeart/2005/8/layout/hierarchy3"/>
    <dgm:cxn modelId="{C4B6707E-B54E-4F5F-87E9-4680FD371B61}" type="presOf" srcId="{56331647-45A6-4D89-A3A3-92F2FFAAA934}" destId="{7A72C45A-37EE-45BD-9E5C-B8BA48650098}" srcOrd="0" destOrd="0" presId="urn:microsoft.com/office/officeart/2005/8/layout/hierarchy3"/>
    <dgm:cxn modelId="{E65AAC80-48A2-4105-8827-FFC3E456CAA6}" type="presOf" srcId="{A17C31DC-8624-4728-9E59-9FB5E1758765}" destId="{DC18500A-9DCB-4C3F-90D8-72CF496B4640}" srcOrd="0" destOrd="0" presId="urn:microsoft.com/office/officeart/2005/8/layout/hierarchy3"/>
    <dgm:cxn modelId="{334C9298-B811-4ED5-8F8A-68D3F18EFF9E}" type="presOf" srcId="{C193D40D-0110-4138-AAA3-B7FDDD31993D}" destId="{0BC7698F-AE20-4ED8-AAE2-4E14D5583C15}" srcOrd="0" destOrd="0" presId="urn:microsoft.com/office/officeart/2005/8/layout/hierarchy3"/>
    <dgm:cxn modelId="{34B67A9B-F47D-48F4-BFA9-81F31DE77826}" srcId="{C193D40D-0110-4138-AAA3-B7FDDD31993D}" destId="{89EBDD99-540E-4646-BD7C-B4FCC80707FD}" srcOrd="0" destOrd="0" parTransId="{B9B8905C-1687-4D1C-B3E2-4B96C787B740}" sibTransId="{AC71DB2F-E342-4AD0-A1A3-3C97D3415430}"/>
    <dgm:cxn modelId="{F693019F-5187-4F15-83A0-686114155331}" type="presOf" srcId="{49D82D75-3132-4FA4-AAAA-F63AD087D9DC}" destId="{B04BBF37-F730-4871-9100-C55292062DCC}" srcOrd="0" destOrd="0" presId="urn:microsoft.com/office/officeart/2005/8/layout/hierarchy3"/>
    <dgm:cxn modelId="{1713D8A5-6459-4CA9-9573-4D013AE23DF3}" srcId="{89EBDD99-540E-4646-BD7C-B4FCC80707FD}" destId="{4586DE5E-2B43-4343-84D2-53166E51A5A7}" srcOrd="1" destOrd="0" parTransId="{56331647-45A6-4D89-A3A3-92F2FFAAA934}" sibTransId="{3CECC5F2-F484-4C1C-A83A-3AFB7B282132}"/>
    <dgm:cxn modelId="{07987CAA-3CA0-4544-A048-7B6B66F00548}" type="presOf" srcId="{4586DE5E-2B43-4343-84D2-53166E51A5A7}" destId="{9B0A3BF5-E614-49EE-BA58-809F3B607DB8}" srcOrd="0" destOrd="0" presId="urn:microsoft.com/office/officeart/2005/8/layout/hierarchy3"/>
    <dgm:cxn modelId="{BF0C6ABA-CD88-4166-B64A-11EDCDDD65E9}" srcId="{513894CD-1BB8-426C-A292-191DA584035D}" destId="{39515BE2-D17D-47A1-8CCD-9F60C91A14F3}" srcOrd="1" destOrd="0" parTransId="{F873C843-5331-4861-B2A7-5BD8767D4413}" sibTransId="{18414BC9-8D61-4816-818D-09A946C7B292}"/>
    <dgm:cxn modelId="{C8629CC4-F0A1-4B70-8483-DFF8ED5873F2}" type="presOf" srcId="{1E429A81-8C70-4DDC-B424-E7B525A4EF0A}" destId="{4F96441E-D0EC-4645-A6F9-E0D74D58E1FF}" srcOrd="0" destOrd="0" presId="urn:microsoft.com/office/officeart/2005/8/layout/hierarchy3"/>
    <dgm:cxn modelId="{161C7DC7-9621-48C0-A2BF-040B23593E22}" type="presOf" srcId="{F873C843-5331-4861-B2A7-5BD8767D4413}" destId="{209979C0-5747-4ABA-9575-1A0D8ABFA5D8}" srcOrd="0" destOrd="0" presId="urn:microsoft.com/office/officeart/2005/8/layout/hierarchy3"/>
    <dgm:cxn modelId="{6D2C81E5-8F5D-47E9-A463-3DA5463172B3}" srcId="{C193D40D-0110-4138-AAA3-B7FDDD31993D}" destId="{513894CD-1BB8-426C-A292-191DA584035D}" srcOrd="1" destOrd="0" parTransId="{FB6EF584-668B-4DB9-B010-D1119155410A}" sibTransId="{55C1523E-3831-43B9-88F3-09B5DD0A1FEC}"/>
    <dgm:cxn modelId="{880481EC-5B4F-4B57-A845-A2B2103EEB5F}" type="presOf" srcId="{B6CBACB9-AC02-43EB-8BF2-10D845831D37}" destId="{4B3C2B23-51DC-480C-B0A0-DE59D03C464E}" srcOrd="0" destOrd="0" presId="urn:microsoft.com/office/officeart/2005/8/layout/hierarchy3"/>
    <dgm:cxn modelId="{8656BAF3-2C46-455B-9BF2-E697E1C65DF2}" type="presOf" srcId="{89EBDD99-540E-4646-BD7C-B4FCC80707FD}" destId="{9F5A3FA2-46A7-4164-99D1-AAE6BB3A60B2}" srcOrd="0" destOrd="0" presId="urn:microsoft.com/office/officeart/2005/8/layout/hierarchy3"/>
    <dgm:cxn modelId="{CD2111FC-BD6F-46ED-81E5-45BB3F05FFD1}" srcId="{513894CD-1BB8-426C-A292-191DA584035D}" destId="{B6CBACB9-AC02-43EB-8BF2-10D845831D37}" srcOrd="0" destOrd="0" parTransId="{1E429A81-8C70-4DDC-B424-E7B525A4EF0A}" sibTransId="{1EC3BD51-3DF7-430B-A22B-E0FC4DDF542D}"/>
    <dgm:cxn modelId="{68D9B5BE-6426-48C5-A9F2-5D608D7C96FE}" type="presParOf" srcId="{0BC7698F-AE20-4ED8-AAE2-4E14D5583C15}" destId="{73B7FB2D-501B-4C63-9539-2C7793B516F6}" srcOrd="0" destOrd="0" presId="urn:microsoft.com/office/officeart/2005/8/layout/hierarchy3"/>
    <dgm:cxn modelId="{EC8DC0E5-FCD9-487E-8E0D-AF6CC95F0979}" type="presParOf" srcId="{73B7FB2D-501B-4C63-9539-2C7793B516F6}" destId="{FA1A058A-993A-44D1-902A-A58F6D6EBF30}" srcOrd="0" destOrd="0" presId="urn:microsoft.com/office/officeart/2005/8/layout/hierarchy3"/>
    <dgm:cxn modelId="{F93B4216-3B8C-4945-A340-C0F37F17AD94}" type="presParOf" srcId="{FA1A058A-993A-44D1-902A-A58F6D6EBF30}" destId="{9F5A3FA2-46A7-4164-99D1-AAE6BB3A60B2}" srcOrd="0" destOrd="0" presId="urn:microsoft.com/office/officeart/2005/8/layout/hierarchy3"/>
    <dgm:cxn modelId="{05D5B534-C3EC-4647-8A6C-58B91313DAF5}" type="presParOf" srcId="{FA1A058A-993A-44D1-902A-A58F6D6EBF30}" destId="{D3AB3D7D-2373-489F-BDBD-D4696B71BC2A}" srcOrd="1" destOrd="0" presId="urn:microsoft.com/office/officeart/2005/8/layout/hierarchy3"/>
    <dgm:cxn modelId="{52D639A3-F25F-401E-AB6A-C1252909E824}" type="presParOf" srcId="{73B7FB2D-501B-4C63-9539-2C7793B516F6}" destId="{8D9F33D7-1EA2-4D31-B822-1C81CDF0AEA0}" srcOrd="1" destOrd="0" presId="urn:microsoft.com/office/officeart/2005/8/layout/hierarchy3"/>
    <dgm:cxn modelId="{54AA2B8A-EC22-4745-B689-771982E2C470}" type="presParOf" srcId="{8D9F33D7-1EA2-4D31-B822-1C81CDF0AEA0}" destId="{DC18500A-9DCB-4C3F-90D8-72CF496B4640}" srcOrd="0" destOrd="0" presId="urn:microsoft.com/office/officeart/2005/8/layout/hierarchy3"/>
    <dgm:cxn modelId="{47D325A1-BEAE-4B37-8AB9-21A2FB3BE6CD}" type="presParOf" srcId="{8D9F33D7-1EA2-4D31-B822-1C81CDF0AEA0}" destId="{B04BBF37-F730-4871-9100-C55292062DCC}" srcOrd="1" destOrd="0" presId="urn:microsoft.com/office/officeart/2005/8/layout/hierarchy3"/>
    <dgm:cxn modelId="{96669908-5FCD-407F-9923-C7D0DFD41301}" type="presParOf" srcId="{8D9F33D7-1EA2-4D31-B822-1C81CDF0AEA0}" destId="{7A72C45A-37EE-45BD-9E5C-B8BA48650098}" srcOrd="2" destOrd="0" presId="urn:microsoft.com/office/officeart/2005/8/layout/hierarchy3"/>
    <dgm:cxn modelId="{C2028C14-BCED-46EE-96C9-42DFC6463F95}" type="presParOf" srcId="{8D9F33D7-1EA2-4D31-B822-1C81CDF0AEA0}" destId="{9B0A3BF5-E614-49EE-BA58-809F3B607DB8}" srcOrd="3" destOrd="0" presId="urn:microsoft.com/office/officeart/2005/8/layout/hierarchy3"/>
    <dgm:cxn modelId="{80CF153E-E07B-4035-B5E7-C51329720B2C}" type="presParOf" srcId="{0BC7698F-AE20-4ED8-AAE2-4E14D5583C15}" destId="{27382E13-98F5-49B3-A813-BC2A728B9D0C}" srcOrd="1" destOrd="0" presId="urn:microsoft.com/office/officeart/2005/8/layout/hierarchy3"/>
    <dgm:cxn modelId="{FC9E9042-F976-42B0-A3F7-F5269B5AA397}" type="presParOf" srcId="{27382E13-98F5-49B3-A813-BC2A728B9D0C}" destId="{3BF73C78-CEB5-4670-AB15-C53685EC033F}" srcOrd="0" destOrd="0" presId="urn:microsoft.com/office/officeart/2005/8/layout/hierarchy3"/>
    <dgm:cxn modelId="{5DD339C3-47DE-4ADD-9064-A4D6E2248824}" type="presParOf" srcId="{3BF73C78-CEB5-4670-AB15-C53685EC033F}" destId="{DDDDBB93-545C-4B74-AEF3-9BE4EEE07D27}" srcOrd="0" destOrd="0" presId="urn:microsoft.com/office/officeart/2005/8/layout/hierarchy3"/>
    <dgm:cxn modelId="{A90E9F61-44CF-450A-9AE4-4CB80A8B9492}" type="presParOf" srcId="{3BF73C78-CEB5-4670-AB15-C53685EC033F}" destId="{ACB6F5DA-012D-4160-8A6B-865359516456}" srcOrd="1" destOrd="0" presId="urn:microsoft.com/office/officeart/2005/8/layout/hierarchy3"/>
    <dgm:cxn modelId="{34FDB1AB-44B8-4801-82F4-5152DA807D97}" type="presParOf" srcId="{27382E13-98F5-49B3-A813-BC2A728B9D0C}" destId="{436DE1F8-55A2-465D-8EDB-9FD0D6845917}" srcOrd="1" destOrd="0" presId="urn:microsoft.com/office/officeart/2005/8/layout/hierarchy3"/>
    <dgm:cxn modelId="{8AB843B4-714E-4E75-AE73-3C9B8BBA1E07}" type="presParOf" srcId="{436DE1F8-55A2-465D-8EDB-9FD0D6845917}" destId="{4F96441E-D0EC-4645-A6F9-E0D74D58E1FF}" srcOrd="0" destOrd="0" presId="urn:microsoft.com/office/officeart/2005/8/layout/hierarchy3"/>
    <dgm:cxn modelId="{786AFA7B-17E3-4C6B-BB0E-59DDCFEF5A52}" type="presParOf" srcId="{436DE1F8-55A2-465D-8EDB-9FD0D6845917}" destId="{4B3C2B23-51DC-480C-B0A0-DE59D03C464E}" srcOrd="1" destOrd="0" presId="urn:microsoft.com/office/officeart/2005/8/layout/hierarchy3"/>
    <dgm:cxn modelId="{9BD62D17-38E3-45D1-A797-A1FAB4F733F4}" type="presParOf" srcId="{436DE1F8-55A2-465D-8EDB-9FD0D6845917}" destId="{209979C0-5747-4ABA-9575-1A0D8ABFA5D8}" srcOrd="2" destOrd="0" presId="urn:microsoft.com/office/officeart/2005/8/layout/hierarchy3"/>
    <dgm:cxn modelId="{F069A804-A35D-4E51-A44A-45306B626737}" type="presParOf" srcId="{436DE1F8-55A2-465D-8EDB-9FD0D6845917}" destId="{0AC98E32-653B-484F-84F1-981BFEEFF00E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193D40D-0110-4138-AAA3-B7FDDD31993D}" type="doc">
      <dgm:prSet loTypeId="urn:microsoft.com/office/officeart/2005/8/layout/hierarchy3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5AE4C090-E4AF-482C-A760-E75382BB74FF}">
      <dgm:prSet/>
      <dgm:spPr>
        <a:solidFill>
          <a:srgbClr val="FFFF00"/>
        </a:solidFill>
      </dgm:spPr>
      <dgm:t>
        <a:bodyPr/>
        <a:lstStyle/>
        <a:p>
          <a:pPr rtl="0"/>
          <a:r>
            <a:rPr lang="en-US" dirty="0"/>
            <a:t>Subsidized </a:t>
          </a:r>
          <a:r>
            <a:rPr lang="en-US" b="1" u="sng" dirty="0"/>
            <a:t>Student</a:t>
          </a:r>
          <a:endParaRPr lang="en-US" dirty="0"/>
        </a:p>
      </dgm:t>
    </dgm:pt>
    <dgm:pt modelId="{F564AF31-BBE4-4913-B03D-7C670E94AFEF}" type="parTrans" cxnId="{36C4FE83-AA7D-4967-A37E-5EDCD7FED09B}">
      <dgm:prSet/>
      <dgm:spPr/>
      <dgm:t>
        <a:bodyPr/>
        <a:lstStyle/>
        <a:p>
          <a:endParaRPr lang="en-US"/>
        </a:p>
      </dgm:t>
    </dgm:pt>
    <dgm:pt modelId="{CA18DB33-C5E5-4D66-A614-70C7E28EA8EC}" type="sibTrans" cxnId="{36C4FE83-AA7D-4967-A37E-5EDCD7FED09B}">
      <dgm:prSet/>
      <dgm:spPr/>
      <dgm:t>
        <a:bodyPr/>
        <a:lstStyle/>
        <a:p>
          <a:endParaRPr lang="en-US"/>
        </a:p>
      </dgm:t>
    </dgm:pt>
    <dgm:pt modelId="{A0BF93B5-A223-47A1-A4EB-6DF7B0A1C058}">
      <dgm:prSet/>
      <dgm:spPr/>
      <dgm:t>
        <a:bodyPr/>
        <a:lstStyle/>
        <a:p>
          <a:pPr rtl="0"/>
          <a:r>
            <a:rPr lang="en-US" dirty="0"/>
            <a:t>4.99% fixed (2022-23)</a:t>
          </a:r>
        </a:p>
      </dgm:t>
    </dgm:pt>
    <dgm:pt modelId="{88415F7A-51D4-476A-9373-E59B538ED110}" type="parTrans" cxnId="{5095B884-A8A4-4FAA-AA6E-BF85BEBD32FD}">
      <dgm:prSet/>
      <dgm:spPr/>
      <dgm:t>
        <a:bodyPr/>
        <a:lstStyle/>
        <a:p>
          <a:endParaRPr lang="en-US"/>
        </a:p>
      </dgm:t>
    </dgm:pt>
    <dgm:pt modelId="{AB170A0C-E50F-468F-9F55-6B3CC449E599}" type="sibTrans" cxnId="{5095B884-A8A4-4FAA-AA6E-BF85BEBD32FD}">
      <dgm:prSet/>
      <dgm:spPr/>
      <dgm:t>
        <a:bodyPr/>
        <a:lstStyle/>
        <a:p>
          <a:endParaRPr lang="en-US"/>
        </a:p>
      </dgm:t>
    </dgm:pt>
    <dgm:pt modelId="{D2F77A0B-FD8E-4CB5-85D8-EB4A867FEC2D}">
      <dgm:prSet/>
      <dgm:spPr/>
      <dgm:t>
        <a:bodyPr/>
        <a:lstStyle/>
        <a:p>
          <a:pPr rtl="0"/>
          <a:r>
            <a:rPr lang="en-US" dirty="0"/>
            <a:t>Interest does not accrue initially</a:t>
          </a:r>
        </a:p>
      </dgm:t>
    </dgm:pt>
    <dgm:pt modelId="{1C3E331C-F500-47E8-970A-634FD8B94D34}" type="parTrans" cxnId="{AA4F52E8-83D3-45E5-8AF2-ECB860F2E5D5}">
      <dgm:prSet/>
      <dgm:spPr/>
      <dgm:t>
        <a:bodyPr/>
        <a:lstStyle/>
        <a:p>
          <a:endParaRPr lang="en-US"/>
        </a:p>
      </dgm:t>
    </dgm:pt>
    <dgm:pt modelId="{1EC44B63-6A11-4A4A-A3A4-A9ADFE31C3F5}" type="sibTrans" cxnId="{AA4F52E8-83D3-45E5-8AF2-ECB860F2E5D5}">
      <dgm:prSet/>
      <dgm:spPr/>
      <dgm:t>
        <a:bodyPr/>
        <a:lstStyle/>
        <a:p>
          <a:endParaRPr lang="en-US"/>
        </a:p>
      </dgm:t>
    </dgm:pt>
    <dgm:pt modelId="{99304EA6-EFAF-441E-AF20-001FB08BF333}">
      <dgm:prSet/>
      <dgm:spPr>
        <a:solidFill>
          <a:srgbClr val="FFFF00"/>
        </a:solidFill>
      </dgm:spPr>
      <dgm:t>
        <a:bodyPr/>
        <a:lstStyle/>
        <a:p>
          <a:pPr rtl="0"/>
          <a:r>
            <a:rPr lang="en-US" dirty="0"/>
            <a:t>Unsubsidized </a:t>
          </a:r>
          <a:r>
            <a:rPr lang="en-US" b="1" u="sng" dirty="0"/>
            <a:t>Student</a:t>
          </a:r>
        </a:p>
      </dgm:t>
    </dgm:pt>
    <dgm:pt modelId="{23AE43A7-086C-4062-83A0-2675BE7FB211}" type="parTrans" cxnId="{B520C9CE-F001-40EF-BD38-A27E2048302E}">
      <dgm:prSet/>
      <dgm:spPr/>
      <dgm:t>
        <a:bodyPr/>
        <a:lstStyle/>
        <a:p>
          <a:endParaRPr lang="en-US"/>
        </a:p>
      </dgm:t>
    </dgm:pt>
    <dgm:pt modelId="{182CCC1F-38D3-4FFD-AAD6-3D6B032BDACE}" type="sibTrans" cxnId="{B520C9CE-F001-40EF-BD38-A27E2048302E}">
      <dgm:prSet/>
      <dgm:spPr/>
      <dgm:t>
        <a:bodyPr/>
        <a:lstStyle/>
        <a:p>
          <a:endParaRPr lang="en-US"/>
        </a:p>
      </dgm:t>
    </dgm:pt>
    <dgm:pt modelId="{BA7D1CF2-F785-4F4F-92BA-17AED980006D}">
      <dgm:prSet/>
      <dgm:spPr/>
      <dgm:t>
        <a:bodyPr/>
        <a:lstStyle/>
        <a:p>
          <a:pPr rtl="0"/>
          <a:r>
            <a:rPr lang="en-US" dirty="0"/>
            <a:t>4.99% fixed (2022-23)</a:t>
          </a:r>
        </a:p>
      </dgm:t>
    </dgm:pt>
    <dgm:pt modelId="{9E1DF918-7F4A-40F7-B5F0-E1729625E7BC}" type="parTrans" cxnId="{5A355F0E-FF00-48B8-8DB8-FC3EFB77AE97}">
      <dgm:prSet/>
      <dgm:spPr/>
      <dgm:t>
        <a:bodyPr/>
        <a:lstStyle/>
        <a:p>
          <a:endParaRPr lang="en-US"/>
        </a:p>
      </dgm:t>
    </dgm:pt>
    <dgm:pt modelId="{C60A1945-8B1E-4F39-BE12-147D263173B9}" type="sibTrans" cxnId="{5A355F0E-FF00-48B8-8DB8-FC3EFB77AE97}">
      <dgm:prSet/>
      <dgm:spPr/>
      <dgm:t>
        <a:bodyPr/>
        <a:lstStyle/>
        <a:p>
          <a:endParaRPr lang="en-US"/>
        </a:p>
      </dgm:t>
    </dgm:pt>
    <dgm:pt modelId="{41020D6D-6717-4953-A94F-CCC3CF57BC78}">
      <dgm:prSet/>
      <dgm:spPr/>
      <dgm:t>
        <a:bodyPr/>
        <a:lstStyle/>
        <a:p>
          <a:pPr rtl="0"/>
          <a:r>
            <a:rPr lang="en-US" dirty="0"/>
            <a:t>Interest does accrue</a:t>
          </a:r>
        </a:p>
      </dgm:t>
    </dgm:pt>
    <dgm:pt modelId="{8F63F230-D314-4F4C-80F3-AC2ED3E3135D}" type="parTrans" cxnId="{CF5EE8E4-9E9B-4D7A-B297-07FBAFEA23E0}">
      <dgm:prSet/>
      <dgm:spPr/>
      <dgm:t>
        <a:bodyPr/>
        <a:lstStyle/>
        <a:p>
          <a:endParaRPr lang="en-US"/>
        </a:p>
      </dgm:t>
    </dgm:pt>
    <dgm:pt modelId="{0520FC95-1A11-4D8F-81C6-B922B736F9B5}" type="sibTrans" cxnId="{CF5EE8E4-9E9B-4D7A-B297-07FBAFEA23E0}">
      <dgm:prSet/>
      <dgm:spPr/>
      <dgm:t>
        <a:bodyPr/>
        <a:lstStyle/>
        <a:p>
          <a:endParaRPr lang="en-US"/>
        </a:p>
      </dgm:t>
    </dgm:pt>
    <dgm:pt modelId="{A5B26BAA-A31E-4212-8A09-3701601BCE96}">
      <dgm:prSet/>
      <dgm:spPr>
        <a:solidFill>
          <a:srgbClr val="FFFF00"/>
        </a:solidFill>
      </dgm:spPr>
      <dgm:t>
        <a:bodyPr/>
        <a:lstStyle/>
        <a:p>
          <a:pPr rtl="0"/>
          <a:r>
            <a:rPr lang="en-US" b="1" u="sng" dirty="0"/>
            <a:t>Parent</a:t>
          </a:r>
          <a:r>
            <a:rPr lang="en-US" dirty="0"/>
            <a:t> PLUS</a:t>
          </a:r>
        </a:p>
      </dgm:t>
    </dgm:pt>
    <dgm:pt modelId="{DE73A778-7B36-4EB5-98B3-ACE46A0565E1}" type="parTrans" cxnId="{8B917C75-D852-47B9-8265-FAE3E6324B95}">
      <dgm:prSet/>
      <dgm:spPr/>
      <dgm:t>
        <a:bodyPr/>
        <a:lstStyle/>
        <a:p>
          <a:endParaRPr lang="en-US"/>
        </a:p>
      </dgm:t>
    </dgm:pt>
    <dgm:pt modelId="{AF80A414-0250-4241-98F2-71E6C50B5AF9}" type="sibTrans" cxnId="{8B917C75-D852-47B9-8265-FAE3E6324B95}">
      <dgm:prSet/>
      <dgm:spPr/>
      <dgm:t>
        <a:bodyPr/>
        <a:lstStyle/>
        <a:p>
          <a:endParaRPr lang="en-US"/>
        </a:p>
      </dgm:t>
    </dgm:pt>
    <dgm:pt modelId="{5414B6BC-11C6-4740-B016-126B41855434}">
      <dgm:prSet/>
      <dgm:spPr/>
      <dgm:t>
        <a:bodyPr/>
        <a:lstStyle/>
        <a:p>
          <a:pPr rtl="0"/>
          <a:r>
            <a:rPr lang="en-US" dirty="0"/>
            <a:t>7.54% fixed (2022-23)</a:t>
          </a:r>
        </a:p>
      </dgm:t>
    </dgm:pt>
    <dgm:pt modelId="{A0C02D4E-25C2-4261-9E05-168D9C4BF268}" type="parTrans" cxnId="{FEA92090-F9F9-428F-B72F-CDC8D9B46B9F}">
      <dgm:prSet/>
      <dgm:spPr/>
      <dgm:t>
        <a:bodyPr/>
        <a:lstStyle/>
        <a:p>
          <a:endParaRPr lang="en-US"/>
        </a:p>
      </dgm:t>
    </dgm:pt>
    <dgm:pt modelId="{6B577B63-1778-4EBE-BC7F-EA1B1D08CC92}" type="sibTrans" cxnId="{FEA92090-F9F9-428F-B72F-CDC8D9B46B9F}">
      <dgm:prSet/>
      <dgm:spPr/>
      <dgm:t>
        <a:bodyPr/>
        <a:lstStyle/>
        <a:p>
          <a:endParaRPr lang="en-US"/>
        </a:p>
      </dgm:t>
    </dgm:pt>
    <dgm:pt modelId="{CB965F1D-232F-42FC-98F2-F35817C08013}">
      <dgm:prSet/>
      <dgm:spPr/>
      <dgm:t>
        <a:bodyPr/>
        <a:lstStyle/>
        <a:p>
          <a:pPr rtl="0"/>
          <a:r>
            <a:rPr lang="en-US" dirty="0"/>
            <a:t>Interest does accrue</a:t>
          </a:r>
        </a:p>
      </dgm:t>
    </dgm:pt>
    <dgm:pt modelId="{A1021552-0AD4-4AE6-9A83-DAD43A995549}" type="parTrans" cxnId="{1B840AE9-1B32-4EB1-A517-0F4725E632C8}">
      <dgm:prSet/>
      <dgm:spPr/>
      <dgm:t>
        <a:bodyPr/>
        <a:lstStyle/>
        <a:p>
          <a:endParaRPr lang="en-US"/>
        </a:p>
      </dgm:t>
    </dgm:pt>
    <dgm:pt modelId="{4A5AEDBE-F4FC-4F78-80EE-83971A73C8A0}" type="sibTrans" cxnId="{1B840AE9-1B32-4EB1-A517-0F4725E632C8}">
      <dgm:prSet/>
      <dgm:spPr/>
      <dgm:t>
        <a:bodyPr/>
        <a:lstStyle/>
        <a:p>
          <a:endParaRPr lang="en-US"/>
        </a:p>
      </dgm:t>
    </dgm:pt>
    <dgm:pt modelId="{D070B710-6CCB-4717-B6C5-B07A318268E6}">
      <dgm:prSet/>
      <dgm:spPr>
        <a:solidFill>
          <a:srgbClr val="FF9F99"/>
        </a:solidFill>
      </dgm:spPr>
      <dgm:t>
        <a:bodyPr/>
        <a:lstStyle/>
        <a:p>
          <a:pPr rtl="0"/>
          <a:r>
            <a:rPr lang="en-US" dirty="0"/>
            <a:t>Pell Grant</a:t>
          </a:r>
        </a:p>
      </dgm:t>
    </dgm:pt>
    <dgm:pt modelId="{52C8C540-DBA2-4A5E-9DEC-C362D01FECF6}" type="parTrans" cxnId="{EEBAAF6E-8BAC-45CC-A72E-DB5FB46C4672}">
      <dgm:prSet/>
      <dgm:spPr/>
      <dgm:t>
        <a:bodyPr/>
        <a:lstStyle/>
        <a:p>
          <a:endParaRPr lang="en-US"/>
        </a:p>
      </dgm:t>
    </dgm:pt>
    <dgm:pt modelId="{F333DBCA-7055-41E2-8CFF-9196B53B2376}" type="sibTrans" cxnId="{EEBAAF6E-8BAC-45CC-A72E-DB5FB46C4672}">
      <dgm:prSet/>
      <dgm:spPr/>
      <dgm:t>
        <a:bodyPr/>
        <a:lstStyle/>
        <a:p>
          <a:endParaRPr lang="en-US"/>
        </a:p>
      </dgm:t>
    </dgm:pt>
    <dgm:pt modelId="{9595AC88-51C8-4217-B8AC-49E994E9E016}">
      <dgm:prSet/>
      <dgm:spPr/>
      <dgm:t>
        <a:bodyPr/>
        <a:lstStyle/>
        <a:p>
          <a:pPr rtl="0"/>
          <a:r>
            <a:rPr lang="en-US" dirty="0"/>
            <a:t>Need based </a:t>
          </a:r>
          <a:br>
            <a:rPr lang="en-US" dirty="0"/>
          </a:br>
          <a:r>
            <a:rPr lang="en-US" b="1" dirty="0"/>
            <a:t>Student Aid   Index (SAI)</a:t>
          </a:r>
        </a:p>
      </dgm:t>
    </dgm:pt>
    <dgm:pt modelId="{2F5EDFC8-53F7-4199-967D-D08F1EF2FD5C}" type="parTrans" cxnId="{CE3AA2E9-BE50-404A-B452-B611C7335FDD}">
      <dgm:prSet/>
      <dgm:spPr/>
      <dgm:t>
        <a:bodyPr/>
        <a:lstStyle/>
        <a:p>
          <a:endParaRPr lang="en-US"/>
        </a:p>
      </dgm:t>
    </dgm:pt>
    <dgm:pt modelId="{F5CE83C2-A2BE-44AE-90A9-3520026C645D}" type="sibTrans" cxnId="{CE3AA2E9-BE50-404A-B452-B611C7335FDD}">
      <dgm:prSet/>
      <dgm:spPr/>
      <dgm:t>
        <a:bodyPr/>
        <a:lstStyle/>
        <a:p>
          <a:endParaRPr lang="en-US"/>
        </a:p>
      </dgm:t>
    </dgm:pt>
    <dgm:pt modelId="{69860414-D24C-40B4-B8C0-6C8FD73C19E8}">
      <dgm:prSet/>
      <dgm:spPr/>
      <dgm:t>
        <a:bodyPr/>
        <a:lstStyle/>
        <a:p>
          <a:pPr rtl="0"/>
          <a:r>
            <a:rPr lang="en-US" dirty="0"/>
            <a:t>$3,697 per semester max (2023-24)</a:t>
          </a:r>
        </a:p>
      </dgm:t>
    </dgm:pt>
    <dgm:pt modelId="{36ED9D9D-522F-4056-87DB-BA2004D5F733}" type="parTrans" cxnId="{27C2B996-638D-4572-97BF-379864A396E9}">
      <dgm:prSet/>
      <dgm:spPr/>
      <dgm:t>
        <a:bodyPr/>
        <a:lstStyle/>
        <a:p>
          <a:endParaRPr lang="en-US"/>
        </a:p>
      </dgm:t>
    </dgm:pt>
    <dgm:pt modelId="{819DA510-FA65-421C-955E-B6A4514483F0}" type="sibTrans" cxnId="{27C2B996-638D-4572-97BF-379864A396E9}">
      <dgm:prSet/>
      <dgm:spPr/>
      <dgm:t>
        <a:bodyPr/>
        <a:lstStyle/>
        <a:p>
          <a:endParaRPr lang="en-US"/>
        </a:p>
      </dgm:t>
    </dgm:pt>
    <dgm:pt modelId="{0BC7698F-AE20-4ED8-AAE2-4E14D5583C15}" type="pres">
      <dgm:prSet presAssocID="{C193D40D-0110-4138-AAA3-B7FDDD31993D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D8507E8-5A45-4A45-9AFD-2C05E3424B3C}" type="pres">
      <dgm:prSet presAssocID="{D070B710-6CCB-4717-B6C5-B07A318268E6}" presName="root" presStyleCnt="0"/>
      <dgm:spPr/>
    </dgm:pt>
    <dgm:pt modelId="{7EAFCD08-3273-4CC2-8B50-3DECE16FDFDF}" type="pres">
      <dgm:prSet presAssocID="{D070B710-6CCB-4717-B6C5-B07A318268E6}" presName="rootComposite" presStyleCnt="0"/>
      <dgm:spPr/>
    </dgm:pt>
    <dgm:pt modelId="{865EC827-E14E-4C5B-B888-EA32931EF74F}" type="pres">
      <dgm:prSet presAssocID="{D070B710-6CCB-4717-B6C5-B07A318268E6}" presName="rootText" presStyleLbl="node1" presStyleIdx="0" presStyleCnt="4"/>
      <dgm:spPr/>
    </dgm:pt>
    <dgm:pt modelId="{0599C114-3B5D-49A9-853B-2724B5E0E2A9}" type="pres">
      <dgm:prSet presAssocID="{D070B710-6CCB-4717-B6C5-B07A318268E6}" presName="rootConnector" presStyleLbl="node1" presStyleIdx="0" presStyleCnt="4"/>
      <dgm:spPr/>
    </dgm:pt>
    <dgm:pt modelId="{0DCA2C81-B03C-458D-9D94-1215B0B57405}" type="pres">
      <dgm:prSet presAssocID="{D070B710-6CCB-4717-B6C5-B07A318268E6}" presName="childShape" presStyleCnt="0"/>
      <dgm:spPr/>
    </dgm:pt>
    <dgm:pt modelId="{A8740C62-0D36-4A4D-8537-A0BF4A084D77}" type="pres">
      <dgm:prSet presAssocID="{2F5EDFC8-53F7-4199-967D-D08F1EF2FD5C}" presName="Name13" presStyleLbl="parChTrans1D2" presStyleIdx="0" presStyleCnt="8"/>
      <dgm:spPr/>
    </dgm:pt>
    <dgm:pt modelId="{F2620573-5EC9-40E6-943E-3A0D9C3E1499}" type="pres">
      <dgm:prSet presAssocID="{9595AC88-51C8-4217-B8AC-49E994E9E016}" presName="childText" presStyleLbl="bgAcc1" presStyleIdx="0" presStyleCnt="8">
        <dgm:presLayoutVars>
          <dgm:bulletEnabled val="1"/>
        </dgm:presLayoutVars>
      </dgm:prSet>
      <dgm:spPr/>
    </dgm:pt>
    <dgm:pt modelId="{654C5306-C1CC-4633-A4B1-D998A455D8B5}" type="pres">
      <dgm:prSet presAssocID="{36ED9D9D-522F-4056-87DB-BA2004D5F733}" presName="Name13" presStyleLbl="parChTrans1D2" presStyleIdx="1" presStyleCnt="8"/>
      <dgm:spPr/>
    </dgm:pt>
    <dgm:pt modelId="{E126706D-F30B-4887-BF31-4207662E36E4}" type="pres">
      <dgm:prSet presAssocID="{69860414-D24C-40B4-B8C0-6C8FD73C19E8}" presName="childText" presStyleLbl="bgAcc1" presStyleIdx="1" presStyleCnt="8">
        <dgm:presLayoutVars>
          <dgm:bulletEnabled val="1"/>
        </dgm:presLayoutVars>
      </dgm:prSet>
      <dgm:spPr/>
    </dgm:pt>
    <dgm:pt modelId="{0AD2935B-A525-4ACD-8D9A-E190A411F3B9}" type="pres">
      <dgm:prSet presAssocID="{5AE4C090-E4AF-482C-A760-E75382BB74FF}" presName="root" presStyleCnt="0"/>
      <dgm:spPr/>
    </dgm:pt>
    <dgm:pt modelId="{AB1099BE-9A2D-4D6A-9E99-23B67FDC9B65}" type="pres">
      <dgm:prSet presAssocID="{5AE4C090-E4AF-482C-A760-E75382BB74FF}" presName="rootComposite" presStyleCnt="0"/>
      <dgm:spPr/>
    </dgm:pt>
    <dgm:pt modelId="{D8BD0D13-5923-4823-A1B8-2CF319261ED4}" type="pres">
      <dgm:prSet presAssocID="{5AE4C090-E4AF-482C-A760-E75382BB74FF}" presName="rootText" presStyleLbl="node1" presStyleIdx="1" presStyleCnt="4"/>
      <dgm:spPr/>
    </dgm:pt>
    <dgm:pt modelId="{D5B9A226-8038-4CE7-8D0B-A7D3312248C1}" type="pres">
      <dgm:prSet presAssocID="{5AE4C090-E4AF-482C-A760-E75382BB74FF}" presName="rootConnector" presStyleLbl="node1" presStyleIdx="1" presStyleCnt="4"/>
      <dgm:spPr/>
    </dgm:pt>
    <dgm:pt modelId="{AB3980CE-0EF6-4D7B-8C3A-51FABCE74592}" type="pres">
      <dgm:prSet presAssocID="{5AE4C090-E4AF-482C-A760-E75382BB74FF}" presName="childShape" presStyleCnt="0"/>
      <dgm:spPr/>
    </dgm:pt>
    <dgm:pt modelId="{607BCDCB-0655-4BA2-B95D-4109F28E0459}" type="pres">
      <dgm:prSet presAssocID="{88415F7A-51D4-476A-9373-E59B538ED110}" presName="Name13" presStyleLbl="parChTrans1D2" presStyleIdx="2" presStyleCnt="8"/>
      <dgm:spPr/>
    </dgm:pt>
    <dgm:pt modelId="{C51A2FAF-CACA-48A4-A35F-D4A032D8507E}" type="pres">
      <dgm:prSet presAssocID="{A0BF93B5-A223-47A1-A4EB-6DF7B0A1C058}" presName="childText" presStyleLbl="bgAcc1" presStyleIdx="2" presStyleCnt="8">
        <dgm:presLayoutVars>
          <dgm:bulletEnabled val="1"/>
        </dgm:presLayoutVars>
      </dgm:prSet>
      <dgm:spPr/>
    </dgm:pt>
    <dgm:pt modelId="{5E823063-3723-4B7C-B3F3-E59E83CA550E}" type="pres">
      <dgm:prSet presAssocID="{1C3E331C-F500-47E8-970A-634FD8B94D34}" presName="Name13" presStyleLbl="parChTrans1D2" presStyleIdx="3" presStyleCnt="8"/>
      <dgm:spPr/>
    </dgm:pt>
    <dgm:pt modelId="{73A35499-B9F9-49E0-893D-7365499754AF}" type="pres">
      <dgm:prSet presAssocID="{D2F77A0B-FD8E-4CB5-85D8-EB4A867FEC2D}" presName="childText" presStyleLbl="bgAcc1" presStyleIdx="3" presStyleCnt="8">
        <dgm:presLayoutVars>
          <dgm:bulletEnabled val="1"/>
        </dgm:presLayoutVars>
      </dgm:prSet>
      <dgm:spPr/>
    </dgm:pt>
    <dgm:pt modelId="{01BDB851-311B-4BBD-9D11-724A3F4EF4DF}" type="pres">
      <dgm:prSet presAssocID="{99304EA6-EFAF-441E-AF20-001FB08BF333}" presName="root" presStyleCnt="0"/>
      <dgm:spPr/>
    </dgm:pt>
    <dgm:pt modelId="{102FB6C0-A69D-4A3C-9D08-C6F6273A0F08}" type="pres">
      <dgm:prSet presAssocID="{99304EA6-EFAF-441E-AF20-001FB08BF333}" presName="rootComposite" presStyleCnt="0"/>
      <dgm:spPr/>
    </dgm:pt>
    <dgm:pt modelId="{9AB7536B-8F5B-4E61-B00E-0162877639BF}" type="pres">
      <dgm:prSet presAssocID="{99304EA6-EFAF-441E-AF20-001FB08BF333}" presName="rootText" presStyleLbl="node1" presStyleIdx="2" presStyleCnt="4" custLinFactNeighborY="-1724"/>
      <dgm:spPr/>
    </dgm:pt>
    <dgm:pt modelId="{9106F4DE-82D5-48A6-8749-652DE0B9ACD8}" type="pres">
      <dgm:prSet presAssocID="{99304EA6-EFAF-441E-AF20-001FB08BF333}" presName="rootConnector" presStyleLbl="node1" presStyleIdx="2" presStyleCnt="4"/>
      <dgm:spPr/>
    </dgm:pt>
    <dgm:pt modelId="{4D9869E6-578E-4E7E-AFD7-2539AD9E6239}" type="pres">
      <dgm:prSet presAssocID="{99304EA6-EFAF-441E-AF20-001FB08BF333}" presName="childShape" presStyleCnt="0"/>
      <dgm:spPr/>
    </dgm:pt>
    <dgm:pt modelId="{F2EB2C70-58C1-4900-BAC1-28AF04323EE1}" type="pres">
      <dgm:prSet presAssocID="{9E1DF918-7F4A-40F7-B5F0-E1729625E7BC}" presName="Name13" presStyleLbl="parChTrans1D2" presStyleIdx="4" presStyleCnt="8"/>
      <dgm:spPr/>
    </dgm:pt>
    <dgm:pt modelId="{A4C80D3A-913F-40D1-874F-E96FC6F07E3D}" type="pres">
      <dgm:prSet presAssocID="{BA7D1CF2-F785-4F4F-92BA-17AED980006D}" presName="childText" presStyleLbl="bgAcc1" presStyleIdx="4" presStyleCnt="8">
        <dgm:presLayoutVars>
          <dgm:bulletEnabled val="1"/>
        </dgm:presLayoutVars>
      </dgm:prSet>
      <dgm:spPr/>
    </dgm:pt>
    <dgm:pt modelId="{8E89E60D-065F-43B0-8AF1-25BBA3FB671C}" type="pres">
      <dgm:prSet presAssocID="{8F63F230-D314-4F4C-80F3-AC2ED3E3135D}" presName="Name13" presStyleLbl="parChTrans1D2" presStyleIdx="5" presStyleCnt="8"/>
      <dgm:spPr/>
    </dgm:pt>
    <dgm:pt modelId="{3AFA6A42-A540-4C9E-B1C8-B5FDA7EF226B}" type="pres">
      <dgm:prSet presAssocID="{41020D6D-6717-4953-A94F-CCC3CF57BC78}" presName="childText" presStyleLbl="bgAcc1" presStyleIdx="5" presStyleCnt="8">
        <dgm:presLayoutVars>
          <dgm:bulletEnabled val="1"/>
        </dgm:presLayoutVars>
      </dgm:prSet>
      <dgm:spPr/>
    </dgm:pt>
    <dgm:pt modelId="{A2AA06B3-42F8-49B7-9A62-C7E9FC261D02}" type="pres">
      <dgm:prSet presAssocID="{A5B26BAA-A31E-4212-8A09-3701601BCE96}" presName="root" presStyleCnt="0"/>
      <dgm:spPr/>
    </dgm:pt>
    <dgm:pt modelId="{A8ED1020-8DDB-433A-9903-491144A0A626}" type="pres">
      <dgm:prSet presAssocID="{A5B26BAA-A31E-4212-8A09-3701601BCE96}" presName="rootComposite" presStyleCnt="0"/>
      <dgm:spPr/>
    </dgm:pt>
    <dgm:pt modelId="{026422D6-C3FD-45D0-9C1A-7DDAB7043212}" type="pres">
      <dgm:prSet presAssocID="{A5B26BAA-A31E-4212-8A09-3701601BCE96}" presName="rootText" presStyleLbl="node1" presStyleIdx="3" presStyleCnt="4"/>
      <dgm:spPr/>
    </dgm:pt>
    <dgm:pt modelId="{9E1F98AB-581A-4FF3-B627-695387473F7E}" type="pres">
      <dgm:prSet presAssocID="{A5B26BAA-A31E-4212-8A09-3701601BCE96}" presName="rootConnector" presStyleLbl="node1" presStyleIdx="3" presStyleCnt="4"/>
      <dgm:spPr/>
    </dgm:pt>
    <dgm:pt modelId="{381BDCEA-F91E-48BB-A3AB-42C4A902803C}" type="pres">
      <dgm:prSet presAssocID="{A5B26BAA-A31E-4212-8A09-3701601BCE96}" presName="childShape" presStyleCnt="0"/>
      <dgm:spPr/>
    </dgm:pt>
    <dgm:pt modelId="{21DCE402-FBAF-4ADA-8BF8-98A37E656F11}" type="pres">
      <dgm:prSet presAssocID="{A0C02D4E-25C2-4261-9E05-168D9C4BF268}" presName="Name13" presStyleLbl="parChTrans1D2" presStyleIdx="6" presStyleCnt="8"/>
      <dgm:spPr/>
    </dgm:pt>
    <dgm:pt modelId="{FCA51C84-357A-490B-9B9A-5EC7714B6F42}" type="pres">
      <dgm:prSet presAssocID="{5414B6BC-11C6-4740-B016-126B41855434}" presName="childText" presStyleLbl="bgAcc1" presStyleIdx="6" presStyleCnt="8">
        <dgm:presLayoutVars>
          <dgm:bulletEnabled val="1"/>
        </dgm:presLayoutVars>
      </dgm:prSet>
      <dgm:spPr/>
    </dgm:pt>
    <dgm:pt modelId="{64A38FFC-8E4E-4A97-80E1-B82930A4E1CD}" type="pres">
      <dgm:prSet presAssocID="{A1021552-0AD4-4AE6-9A83-DAD43A995549}" presName="Name13" presStyleLbl="parChTrans1D2" presStyleIdx="7" presStyleCnt="8"/>
      <dgm:spPr/>
    </dgm:pt>
    <dgm:pt modelId="{A1187368-94C3-45FE-9454-08E2A0542452}" type="pres">
      <dgm:prSet presAssocID="{CB965F1D-232F-42FC-98F2-F35817C08013}" presName="childText" presStyleLbl="bgAcc1" presStyleIdx="7" presStyleCnt="8">
        <dgm:presLayoutVars>
          <dgm:bulletEnabled val="1"/>
        </dgm:presLayoutVars>
      </dgm:prSet>
      <dgm:spPr/>
    </dgm:pt>
  </dgm:ptLst>
  <dgm:cxnLst>
    <dgm:cxn modelId="{27263000-25CA-4477-8669-AE8337761E0B}" type="presOf" srcId="{D070B710-6CCB-4717-B6C5-B07A318268E6}" destId="{0599C114-3B5D-49A9-853B-2724B5E0E2A9}" srcOrd="1" destOrd="0" presId="urn:microsoft.com/office/officeart/2005/8/layout/hierarchy3"/>
    <dgm:cxn modelId="{5A355F0E-FF00-48B8-8DB8-FC3EFB77AE97}" srcId="{99304EA6-EFAF-441E-AF20-001FB08BF333}" destId="{BA7D1CF2-F785-4F4F-92BA-17AED980006D}" srcOrd="0" destOrd="0" parTransId="{9E1DF918-7F4A-40F7-B5F0-E1729625E7BC}" sibTransId="{C60A1945-8B1E-4F39-BE12-147D263173B9}"/>
    <dgm:cxn modelId="{38210E13-D2E3-4638-BB60-EE0B73C307FD}" type="presOf" srcId="{5414B6BC-11C6-4740-B016-126B41855434}" destId="{FCA51C84-357A-490B-9B9A-5EC7714B6F42}" srcOrd="0" destOrd="0" presId="urn:microsoft.com/office/officeart/2005/8/layout/hierarchy3"/>
    <dgm:cxn modelId="{51398328-9C13-4718-8F69-ED4A3564CD50}" type="presOf" srcId="{A0BF93B5-A223-47A1-A4EB-6DF7B0A1C058}" destId="{C51A2FAF-CACA-48A4-A35F-D4A032D8507E}" srcOrd="0" destOrd="0" presId="urn:microsoft.com/office/officeart/2005/8/layout/hierarchy3"/>
    <dgm:cxn modelId="{65FB9365-C14F-4604-8382-B220E537E1DC}" type="presOf" srcId="{41020D6D-6717-4953-A94F-CCC3CF57BC78}" destId="{3AFA6A42-A540-4C9E-B1C8-B5FDA7EF226B}" srcOrd="0" destOrd="0" presId="urn:microsoft.com/office/officeart/2005/8/layout/hierarchy3"/>
    <dgm:cxn modelId="{0ECF3D66-11D9-4E63-856C-3BE20296ABB4}" type="presOf" srcId="{69860414-D24C-40B4-B8C0-6C8FD73C19E8}" destId="{E126706D-F30B-4887-BF31-4207662E36E4}" srcOrd="0" destOrd="0" presId="urn:microsoft.com/office/officeart/2005/8/layout/hierarchy3"/>
    <dgm:cxn modelId="{66F70968-1759-4DF9-84B8-F40390AF2531}" type="presOf" srcId="{9E1DF918-7F4A-40F7-B5F0-E1729625E7BC}" destId="{F2EB2C70-58C1-4900-BAC1-28AF04323EE1}" srcOrd="0" destOrd="0" presId="urn:microsoft.com/office/officeart/2005/8/layout/hierarchy3"/>
    <dgm:cxn modelId="{0A296C6B-D88B-4EB4-A508-45EBDE1B46A3}" type="presOf" srcId="{88415F7A-51D4-476A-9373-E59B538ED110}" destId="{607BCDCB-0655-4BA2-B95D-4109F28E0459}" srcOrd="0" destOrd="0" presId="urn:microsoft.com/office/officeart/2005/8/layout/hierarchy3"/>
    <dgm:cxn modelId="{EA7A034C-9CFA-4E44-8766-51258F329090}" type="presOf" srcId="{8F63F230-D314-4F4C-80F3-AC2ED3E3135D}" destId="{8E89E60D-065F-43B0-8AF1-25BBA3FB671C}" srcOrd="0" destOrd="0" presId="urn:microsoft.com/office/officeart/2005/8/layout/hierarchy3"/>
    <dgm:cxn modelId="{EEBAAF6E-8BAC-45CC-A72E-DB5FB46C4672}" srcId="{C193D40D-0110-4138-AAA3-B7FDDD31993D}" destId="{D070B710-6CCB-4717-B6C5-B07A318268E6}" srcOrd="0" destOrd="0" parTransId="{52C8C540-DBA2-4A5E-9DEC-C362D01FECF6}" sibTransId="{F333DBCA-7055-41E2-8CFF-9196B53B2376}"/>
    <dgm:cxn modelId="{68613855-4977-4AB8-8440-297F92B0FEC1}" type="presOf" srcId="{D070B710-6CCB-4717-B6C5-B07A318268E6}" destId="{865EC827-E14E-4C5B-B888-EA32931EF74F}" srcOrd="0" destOrd="0" presId="urn:microsoft.com/office/officeart/2005/8/layout/hierarchy3"/>
    <dgm:cxn modelId="{8B917C75-D852-47B9-8265-FAE3E6324B95}" srcId="{C193D40D-0110-4138-AAA3-B7FDDD31993D}" destId="{A5B26BAA-A31E-4212-8A09-3701601BCE96}" srcOrd="3" destOrd="0" parTransId="{DE73A778-7B36-4EB5-98B3-ACE46A0565E1}" sibTransId="{AF80A414-0250-4241-98F2-71E6C50B5AF9}"/>
    <dgm:cxn modelId="{E4240081-E09B-4597-8C38-336DD307E759}" type="presOf" srcId="{BA7D1CF2-F785-4F4F-92BA-17AED980006D}" destId="{A4C80D3A-913F-40D1-874F-E96FC6F07E3D}" srcOrd="0" destOrd="0" presId="urn:microsoft.com/office/officeart/2005/8/layout/hierarchy3"/>
    <dgm:cxn modelId="{36C4FE83-AA7D-4967-A37E-5EDCD7FED09B}" srcId="{C193D40D-0110-4138-AAA3-B7FDDD31993D}" destId="{5AE4C090-E4AF-482C-A760-E75382BB74FF}" srcOrd="1" destOrd="0" parTransId="{F564AF31-BBE4-4913-B03D-7C670E94AFEF}" sibTransId="{CA18DB33-C5E5-4D66-A614-70C7E28EA8EC}"/>
    <dgm:cxn modelId="{5095B884-A8A4-4FAA-AA6E-BF85BEBD32FD}" srcId="{5AE4C090-E4AF-482C-A760-E75382BB74FF}" destId="{A0BF93B5-A223-47A1-A4EB-6DF7B0A1C058}" srcOrd="0" destOrd="0" parTransId="{88415F7A-51D4-476A-9373-E59B538ED110}" sibTransId="{AB170A0C-E50F-468F-9F55-6B3CC449E599}"/>
    <dgm:cxn modelId="{6788A488-C1B7-4D3A-B2EA-D645DC7634B6}" type="presOf" srcId="{A5B26BAA-A31E-4212-8A09-3701601BCE96}" destId="{9E1F98AB-581A-4FF3-B627-695387473F7E}" srcOrd="1" destOrd="0" presId="urn:microsoft.com/office/officeart/2005/8/layout/hierarchy3"/>
    <dgm:cxn modelId="{FEA92090-F9F9-428F-B72F-CDC8D9B46B9F}" srcId="{A5B26BAA-A31E-4212-8A09-3701601BCE96}" destId="{5414B6BC-11C6-4740-B016-126B41855434}" srcOrd="0" destOrd="0" parTransId="{A0C02D4E-25C2-4261-9E05-168D9C4BF268}" sibTransId="{6B577B63-1778-4EBE-BC7F-EA1B1D08CC92}"/>
    <dgm:cxn modelId="{27C2B996-638D-4572-97BF-379864A396E9}" srcId="{D070B710-6CCB-4717-B6C5-B07A318268E6}" destId="{69860414-D24C-40B4-B8C0-6C8FD73C19E8}" srcOrd="1" destOrd="0" parTransId="{36ED9D9D-522F-4056-87DB-BA2004D5F733}" sibTransId="{819DA510-FA65-421C-955E-B6A4514483F0}"/>
    <dgm:cxn modelId="{334C9298-B811-4ED5-8F8A-68D3F18EFF9E}" type="presOf" srcId="{C193D40D-0110-4138-AAA3-B7FDDD31993D}" destId="{0BC7698F-AE20-4ED8-AAE2-4E14D5583C15}" srcOrd="0" destOrd="0" presId="urn:microsoft.com/office/officeart/2005/8/layout/hierarchy3"/>
    <dgm:cxn modelId="{D5FF46A2-0670-43F1-8AB9-74F5261AD4EC}" type="presOf" srcId="{99304EA6-EFAF-441E-AF20-001FB08BF333}" destId="{9106F4DE-82D5-48A6-8749-652DE0B9ACD8}" srcOrd="1" destOrd="0" presId="urn:microsoft.com/office/officeart/2005/8/layout/hierarchy3"/>
    <dgm:cxn modelId="{79911FA3-BDDD-4DFF-AB8A-AA7F2E77BC48}" type="presOf" srcId="{1C3E331C-F500-47E8-970A-634FD8B94D34}" destId="{5E823063-3723-4B7C-B3F3-E59E83CA550E}" srcOrd="0" destOrd="0" presId="urn:microsoft.com/office/officeart/2005/8/layout/hierarchy3"/>
    <dgm:cxn modelId="{69E1A0AB-8EB5-43B1-B7C5-31A56B00D55C}" type="presOf" srcId="{A0C02D4E-25C2-4261-9E05-168D9C4BF268}" destId="{21DCE402-FBAF-4ADA-8BF8-98A37E656F11}" srcOrd="0" destOrd="0" presId="urn:microsoft.com/office/officeart/2005/8/layout/hierarchy3"/>
    <dgm:cxn modelId="{A6D100B5-D867-4ED4-A7DC-EA90B5017F33}" type="presOf" srcId="{36ED9D9D-522F-4056-87DB-BA2004D5F733}" destId="{654C5306-C1CC-4633-A4B1-D998A455D8B5}" srcOrd="0" destOrd="0" presId="urn:microsoft.com/office/officeart/2005/8/layout/hierarchy3"/>
    <dgm:cxn modelId="{17AF97B6-648C-4A25-8AA6-38860BCCD36B}" type="presOf" srcId="{5AE4C090-E4AF-482C-A760-E75382BB74FF}" destId="{D5B9A226-8038-4CE7-8D0B-A7D3312248C1}" srcOrd="1" destOrd="0" presId="urn:microsoft.com/office/officeart/2005/8/layout/hierarchy3"/>
    <dgm:cxn modelId="{EFB1E1C0-1A1E-4CEE-9B2F-19395A25DF4E}" type="presOf" srcId="{A5B26BAA-A31E-4212-8A09-3701601BCE96}" destId="{026422D6-C3FD-45D0-9C1A-7DDAB7043212}" srcOrd="0" destOrd="0" presId="urn:microsoft.com/office/officeart/2005/8/layout/hierarchy3"/>
    <dgm:cxn modelId="{C9DE59CA-72BA-4198-A36C-09380E4A8B32}" type="presOf" srcId="{99304EA6-EFAF-441E-AF20-001FB08BF333}" destId="{9AB7536B-8F5B-4E61-B00E-0162877639BF}" srcOrd="0" destOrd="0" presId="urn:microsoft.com/office/officeart/2005/8/layout/hierarchy3"/>
    <dgm:cxn modelId="{B520C9CE-F001-40EF-BD38-A27E2048302E}" srcId="{C193D40D-0110-4138-AAA3-B7FDDD31993D}" destId="{99304EA6-EFAF-441E-AF20-001FB08BF333}" srcOrd="2" destOrd="0" parTransId="{23AE43A7-086C-4062-83A0-2675BE7FB211}" sibTransId="{182CCC1F-38D3-4FFD-AAD6-3D6B032BDACE}"/>
    <dgm:cxn modelId="{BF6FCFE3-1F54-4C7B-B74D-BD0D779648D1}" type="presOf" srcId="{5AE4C090-E4AF-482C-A760-E75382BB74FF}" destId="{D8BD0D13-5923-4823-A1B8-2CF319261ED4}" srcOrd="0" destOrd="0" presId="urn:microsoft.com/office/officeart/2005/8/layout/hierarchy3"/>
    <dgm:cxn modelId="{CF5EE8E4-9E9B-4D7A-B297-07FBAFEA23E0}" srcId="{99304EA6-EFAF-441E-AF20-001FB08BF333}" destId="{41020D6D-6717-4953-A94F-CCC3CF57BC78}" srcOrd="1" destOrd="0" parTransId="{8F63F230-D314-4F4C-80F3-AC2ED3E3135D}" sibTransId="{0520FC95-1A11-4D8F-81C6-B922B736F9B5}"/>
    <dgm:cxn modelId="{AA4F52E8-83D3-45E5-8AF2-ECB860F2E5D5}" srcId="{5AE4C090-E4AF-482C-A760-E75382BB74FF}" destId="{D2F77A0B-FD8E-4CB5-85D8-EB4A867FEC2D}" srcOrd="1" destOrd="0" parTransId="{1C3E331C-F500-47E8-970A-634FD8B94D34}" sibTransId="{1EC44B63-6A11-4A4A-A3A4-A9ADFE31C3F5}"/>
    <dgm:cxn modelId="{1B840AE9-1B32-4EB1-A517-0F4725E632C8}" srcId="{A5B26BAA-A31E-4212-8A09-3701601BCE96}" destId="{CB965F1D-232F-42FC-98F2-F35817C08013}" srcOrd="1" destOrd="0" parTransId="{A1021552-0AD4-4AE6-9A83-DAD43A995549}" sibTransId="{4A5AEDBE-F4FC-4F78-80EE-83971A73C8A0}"/>
    <dgm:cxn modelId="{CE3AA2E9-BE50-404A-B452-B611C7335FDD}" srcId="{D070B710-6CCB-4717-B6C5-B07A318268E6}" destId="{9595AC88-51C8-4217-B8AC-49E994E9E016}" srcOrd="0" destOrd="0" parTransId="{2F5EDFC8-53F7-4199-967D-D08F1EF2FD5C}" sibTransId="{F5CE83C2-A2BE-44AE-90A9-3520026C645D}"/>
    <dgm:cxn modelId="{99813FEB-B2A5-487E-942E-4CBFC157E531}" type="presOf" srcId="{2F5EDFC8-53F7-4199-967D-D08F1EF2FD5C}" destId="{A8740C62-0D36-4A4D-8537-A0BF4A084D77}" srcOrd="0" destOrd="0" presId="urn:microsoft.com/office/officeart/2005/8/layout/hierarchy3"/>
    <dgm:cxn modelId="{DABDA0FB-7A5C-4843-AF8B-D5072F598301}" type="presOf" srcId="{CB965F1D-232F-42FC-98F2-F35817C08013}" destId="{A1187368-94C3-45FE-9454-08E2A0542452}" srcOrd="0" destOrd="0" presId="urn:microsoft.com/office/officeart/2005/8/layout/hierarchy3"/>
    <dgm:cxn modelId="{A9B1C7FC-3062-444C-B892-42F218A1DF93}" type="presOf" srcId="{D2F77A0B-FD8E-4CB5-85D8-EB4A867FEC2D}" destId="{73A35499-B9F9-49E0-893D-7365499754AF}" srcOrd="0" destOrd="0" presId="urn:microsoft.com/office/officeart/2005/8/layout/hierarchy3"/>
    <dgm:cxn modelId="{5E024EFD-6583-43D6-B9F7-F43772FF6A81}" type="presOf" srcId="{A1021552-0AD4-4AE6-9A83-DAD43A995549}" destId="{64A38FFC-8E4E-4A97-80E1-B82930A4E1CD}" srcOrd="0" destOrd="0" presId="urn:microsoft.com/office/officeart/2005/8/layout/hierarchy3"/>
    <dgm:cxn modelId="{F5E365FF-36BA-49FF-AC8F-1A8005C57A6B}" type="presOf" srcId="{9595AC88-51C8-4217-B8AC-49E994E9E016}" destId="{F2620573-5EC9-40E6-943E-3A0D9C3E1499}" srcOrd="0" destOrd="0" presId="urn:microsoft.com/office/officeart/2005/8/layout/hierarchy3"/>
    <dgm:cxn modelId="{E64D98DD-90BE-4597-8FD8-4587FD1D222D}" type="presParOf" srcId="{0BC7698F-AE20-4ED8-AAE2-4E14D5583C15}" destId="{8D8507E8-5A45-4A45-9AFD-2C05E3424B3C}" srcOrd="0" destOrd="0" presId="urn:microsoft.com/office/officeart/2005/8/layout/hierarchy3"/>
    <dgm:cxn modelId="{D93622D6-9930-4734-B9F0-1809CF7F0200}" type="presParOf" srcId="{8D8507E8-5A45-4A45-9AFD-2C05E3424B3C}" destId="{7EAFCD08-3273-4CC2-8B50-3DECE16FDFDF}" srcOrd="0" destOrd="0" presId="urn:microsoft.com/office/officeart/2005/8/layout/hierarchy3"/>
    <dgm:cxn modelId="{8876E8BE-A91F-46BF-B427-139EB9933EBB}" type="presParOf" srcId="{7EAFCD08-3273-4CC2-8B50-3DECE16FDFDF}" destId="{865EC827-E14E-4C5B-B888-EA32931EF74F}" srcOrd="0" destOrd="0" presId="urn:microsoft.com/office/officeart/2005/8/layout/hierarchy3"/>
    <dgm:cxn modelId="{CC8EEA75-4E98-42F1-AB9A-26D37CD744A4}" type="presParOf" srcId="{7EAFCD08-3273-4CC2-8B50-3DECE16FDFDF}" destId="{0599C114-3B5D-49A9-853B-2724B5E0E2A9}" srcOrd="1" destOrd="0" presId="urn:microsoft.com/office/officeart/2005/8/layout/hierarchy3"/>
    <dgm:cxn modelId="{14878415-431D-4BA5-89AC-94003E301764}" type="presParOf" srcId="{8D8507E8-5A45-4A45-9AFD-2C05E3424B3C}" destId="{0DCA2C81-B03C-458D-9D94-1215B0B57405}" srcOrd="1" destOrd="0" presId="urn:microsoft.com/office/officeart/2005/8/layout/hierarchy3"/>
    <dgm:cxn modelId="{E79DE5CD-0182-4511-9F20-65B4590EDD1E}" type="presParOf" srcId="{0DCA2C81-B03C-458D-9D94-1215B0B57405}" destId="{A8740C62-0D36-4A4D-8537-A0BF4A084D77}" srcOrd="0" destOrd="0" presId="urn:microsoft.com/office/officeart/2005/8/layout/hierarchy3"/>
    <dgm:cxn modelId="{F7CB31EA-7290-465F-B21A-0795F832DD0A}" type="presParOf" srcId="{0DCA2C81-B03C-458D-9D94-1215B0B57405}" destId="{F2620573-5EC9-40E6-943E-3A0D9C3E1499}" srcOrd="1" destOrd="0" presId="urn:microsoft.com/office/officeart/2005/8/layout/hierarchy3"/>
    <dgm:cxn modelId="{9235ECA0-01A4-4A87-B540-B55A1EF62132}" type="presParOf" srcId="{0DCA2C81-B03C-458D-9D94-1215B0B57405}" destId="{654C5306-C1CC-4633-A4B1-D998A455D8B5}" srcOrd="2" destOrd="0" presId="urn:microsoft.com/office/officeart/2005/8/layout/hierarchy3"/>
    <dgm:cxn modelId="{18452FAB-6BB4-4EBC-A3FE-70E05849B627}" type="presParOf" srcId="{0DCA2C81-B03C-458D-9D94-1215B0B57405}" destId="{E126706D-F30B-4887-BF31-4207662E36E4}" srcOrd="3" destOrd="0" presId="urn:microsoft.com/office/officeart/2005/8/layout/hierarchy3"/>
    <dgm:cxn modelId="{003EBA0A-DC47-4B9D-8877-A5749AF8876D}" type="presParOf" srcId="{0BC7698F-AE20-4ED8-AAE2-4E14D5583C15}" destId="{0AD2935B-A525-4ACD-8D9A-E190A411F3B9}" srcOrd="1" destOrd="0" presId="urn:microsoft.com/office/officeart/2005/8/layout/hierarchy3"/>
    <dgm:cxn modelId="{CED52FE9-584D-40C3-92A1-4EAC89FC60F9}" type="presParOf" srcId="{0AD2935B-A525-4ACD-8D9A-E190A411F3B9}" destId="{AB1099BE-9A2D-4D6A-9E99-23B67FDC9B65}" srcOrd="0" destOrd="0" presId="urn:microsoft.com/office/officeart/2005/8/layout/hierarchy3"/>
    <dgm:cxn modelId="{6AA4ABA3-D2D5-4556-8911-2812DA0BF612}" type="presParOf" srcId="{AB1099BE-9A2D-4D6A-9E99-23B67FDC9B65}" destId="{D8BD0D13-5923-4823-A1B8-2CF319261ED4}" srcOrd="0" destOrd="0" presId="urn:microsoft.com/office/officeart/2005/8/layout/hierarchy3"/>
    <dgm:cxn modelId="{78400486-40A0-474B-A7A0-2FA8390CB62E}" type="presParOf" srcId="{AB1099BE-9A2D-4D6A-9E99-23B67FDC9B65}" destId="{D5B9A226-8038-4CE7-8D0B-A7D3312248C1}" srcOrd="1" destOrd="0" presId="urn:microsoft.com/office/officeart/2005/8/layout/hierarchy3"/>
    <dgm:cxn modelId="{0BBDE9EF-BC7F-4716-8303-79C2567538B5}" type="presParOf" srcId="{0AD2935B-A525-4ACD-8D9A-E190A411F3B9}" destId="{AB3980CE-0EF6-4D7B-8C3A-51FABCE74592}" srcOrd="1" destOrd="0" presId="urn:microsoft.com/office/officeart/2005/8/layout/hierarchy3"/>
    <dgm:cxn modelId="{EF16EDF6-F040-40DD-A1A7-86B91FE4839C}" type="presParOf" srcId="{AB3980CE-0EF6-4D7B-8C3A-51FABCE74592}" destId="{607BCDCB-0655-4BA2-B95D-4109F28E0459}" srcOrd="0" destOrd="0" presId="urn:microsoft.com/office/officeart/2005/8/layout/hierarchy3"/>
    <dgm:cxn modelId="{5B294903-709A-4090-A54E-645FFEB3DB9A}" type="presParOf" srcId="{AB3980CE-0EF6-4D7B-8C3A-51FABCE74592}" destId="{C51A2FAF-CACA-48A4-A35F-D4A032D8507E}" srcOrd="1" destOrd="0" presId="urn:microsoft.com/office/officeart/2005/8/layout/hierarchy3"/>
    <dgm:cxn modelId="{D6A2AD1A-F26A-4DFA-98BD-AF2CA98F6FE2}" type="presParOf" srcId="{AB3980CE-0EF6-4D7B-8C3A-51FABCE74592}" destId="{5E823063-3723-4B7C-B3F3-E59E83CA550E}" srcOrd="2" destOrd="0" presId="urn:microsoft.com/office/officeart/2005/8/layout/hierarchy3"/>
    <dgm:cxn modelId="{8E0BB287-EC36-4ABF-B547-E32A14CEF3B0}" type="presParOf" srcId="{AB3980CE-0EF6-4D7B-8C3A-51FABCE74592}" destId="{73A35499-B9F9-49E0-893D-7365499754AF}" srcOrd="3" destOrd="0" presId="urn:microsoft.com/office/officeart/2005/8/layout/hierarchy3"/>
    <dgm:cxn modelId="{CDF9CC2C-C874-4518-B952-A340F434632B}" type="presParOf" srcId="{0BC7698F-AE20-4ED8-AAE2-4E14D5583C15}" destId="{01BDB851-311B-4BBD-9D11-724A3F4EF4DF}" srcOrd="2" destOrd="0" presId="urn:microsoft.com/office/officeart/2005/8/layout/hierarchy3"/>
    <dgm:cxn modelId="{2573FDA3-9A15-493E-B73C-51CC81D3A65E}" type="presParOf" srcId="{01BDB851-311B-4BBD-9D11-724A3F4EF4DF}" destId="{102FB6C0-A69D-4A3C-9D08-C6F6273A0F08}" srcOrd="0" destOrd="0" presId="urn:microsoft.com/office/officeart/2005/8/layout/hierarchy3"/>
    <dgm:cxn modelId="{5F53FA2D-2714-444B-899F-D2E1F45B99C2}" type="presParOf" srcId="{102FB6C0-A69D-4A3C-9D08-C6F6273A0F08}" destId="{9AB7536B-8F5B-4E61-B00E-0162877639BF}" srcOrd="0" destOrd="0" presId="urn:microsoft.com/office/officeart/2005/8/layout/hierarchy3"/>
    <dgm:cxn modelId="{2045FA14-6935-4BB1-9817-3F97BD8C24F2}" type="presParOf" srcId="{102FB6C0-A69D-4A3C-9D08-C6F6273A0F08}" destId="{9106F4DE-82D5-48A6-8749-652DE0B9ACD8}" srcOrd="1" destOrd="0" presId="urn:microsoft.com/office/officeart/2005/8/layout/hierarchy3"/>
    <dgm:cxn modelId="{DE31CE00-00EC-42F7-8A8A-141A47F4C409}" type="presParOf" srcId="{01BDB851-311B-4BBD-9D11-724A3F4EF4DF}" destId="{4D9869E6-578E-4E7E-AFD7-2539AD9E6239}" srcOrd="1" destOrd="0" presId="urn:microsoft.com/office/officeart/2005/8/layout/hierarchy3"/>
    <dgm:cxn modelId="{0CFB2CC5-A4AD-447C-8759-DE5C1F843EA2}" type="presParOf" srcId="{4D9869E6-578E-4E7E-AFD7-2539AD9E6239}" destId="{F2EB2C70-58C1-4900-BAC1-28AF04323EE1}" srcOrd="0" destOrd="0" presId="urn:microsoft.com/office/officeart/2005/8/layout/hierarchy3"/>
    <dgm:cxn modelId="{363BB0FE-B25C-4E9D-919B-70C766629B0A}" type="presParOf" srcId="{4D9869E6-578E-4E7E-AFD7-2539AD9E6239}" destId="{A4C80D3A-913F-40D1-874F-E96FC6F07E3D}" srcOrd="1" destOrd="0" presId="urn:microsoft.com/office/officeart/2005/8/layout/hierarchy3"/>
    <dgm:cxn modelId="{F609A7E9-A970-4236-812D-53DCC6407E98}" type="presParOf" srcId="{4D9869E6-578E-4E7E-AFD7-2539AD9E6239}" destId="{8E89E60D-065F-43B0-8AF1-25BBA3FB671C}" srcOrd="2" destOrd="0" presId="urn:microsoft.com/office/officeart/2005/8/layout/hierarchy3"/>
    <dgm:cxn modelId="{1135ECB1-F7E3-4440-8289-555BB1F9457B}" type="presParOf" srcId="{4D9869E6-578E-4E7E-AFD7-2539AD9E6239}" destId="{3AFA6A42-A540-4C9E-B1C8-B5FDA7EF226B}" srcOrd="3" destOrd="0" presId="urn:microsoft.com/office/officeart/2005/8/layout/hierarchy3"/>
    <dgm:cxn modelId="{62CE59D6-4319-4E62-90EC-066DFE9747D0}" type="presParOf" srcId="{0BC7698F-AE20-4ED8-AAE2-4E14D5583C15}" destId="{A2AA06B3-42F8-49B7-9A62-C7E9FC261D02}" srcOrd="3" destOrd="0" presId="urn:microsoft.com/office/officeart/2005/8/layout/hierarchy3"/>
    <dgm:cxn modelId="{00421E6C-7D27-4E99-A347-9B6D24CFB1B0}" type="presParOf" srcId="{A2AA06B3-42F8-49B7-9A62-C7E9FC261D02}" destId="{A8ED1020-8DDB-433A-9903-491144A0A626}" srcOrd="0" destOrd="0" presId="urn:microsoft.com/office/officeart/2005/8/layout/hierarchy3"/>
    <dgm:cxn modelId="{7D0481ED-324D-46E1-B35B-7B3E3264ED85}" type="presParOf" srcId="{A8ED1020-8DDB-433A-9903-491144A0A626}" destId="{026422D6-C3FD-45D0-9C1A-7DDAB7043212}" srcOrd="0" destOrd="0" presId="urn:microsoft.com/office/officeart/2005/8/layout/hierarchy3"/>
    <dgm:cxn modelId="{907894D8-48F2-47A8-B0F7-1F83342EE0AD}" type="presParOf" srcId="{A8ED1020-8DDB-433A-9903-491144A0A626}" destId="{9E1F98AB-581A-4FF3-B627-695387473F7E}" srcOrd="1" destOrd="0" presId="urn:microsoft.com/office/officeart/2005/8/layout/hierarchy3"/>
    <dgm:cxn modelId="{FC8FBB1E-0E3A-44C2-84A6-715F30D344E2}" type="presParOf" srcId="{A2AA06B3-42F8-49B7-9A62-C7E9FC261D02}" destId="{381BDCEA-F91E-48BB-A3AB-42C4A902803C}" srcOrd="1" destOrd="0" presId="urn:microsoft.com/office/officeart/2005/8/layout/hierarchy3"/>
    <dgm:cxn modelId="{13C5A9CA-C857-4CC5-A6FE-00A275AF6D08}" type="presParOf" srcId="{381BDCEA-F91E-48BB-A3AB-42C4A902803C}" destId="{21DCE402-FBAF-4ADA-8BF8-98A37E656F11}" srcOrd="0" destOrd="0" presId="urn:microsoft.com/office/officeart/2005/8/layout/hierarchy3"/>
    <dgm:cxn modelId="{1B53C6EC-1D1A-44B2-BA25-C6C9949E6654}" type="presParOf" srcId="{381BDCEA-F91E-48BB-A3AB-42C4A902803C}" destId="{FCA51C84-357A-490B-9B9A-5EC7714B6F42}" srcOrd="1" destOrd="0" presId="urn:microsoft.com/office/officeart/2005/8/layout/hierarchy3"/>
    <dgm:cxn modelId="{FDBAA289-ACF5-4962-822E-879B9AF2C44B}" type="presParOf" srcId="{381BDCEA-F91E-48BB-A3AB-42C4A902803C}" destId="{64A38FFC-8E4E-4A97-80E1-B82930A4E1CD}" srcOrd="2" destOrd="0" presId="urn:microsoft.com/office/officeart/2005/8/layout/hierarchy3"/>
    <dgm:cxn modelId="{4F3C4923-ACCE-4A3E-B1AD-20E2B8850866}" type="presParOf" srcId="{381BDCEA-F91E-48BB-A3AB-42C4A902803C}" destId="{A1187368-94C3-45FE-9454-08E2A0542452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BEBCDB-CC0F-41BD-9716-FD144EBC5758}">
      <dsp:nvSpPr>
        <dsp:cNvPr id="0" name=""/>
        <dsp:cNvSpPr/>
      </dsp:nvSpPr>
      <dsp:spPr>
        <a:xfrm>
          <a:off x="2009" y="62234"/>
          <a:ext cx="2309217" cy="1154608"/>
        </a:xfrm>
        <a:prstGeom prst="roundRect">
          <a:avLst>
            <a:gd name="adj" fmla="val 10000"/>
          </a:avLst>
        </a:prstGeom>
        <a:solidFill>
          <a:schemeClr val="bg2">
            <a:lumMod val="40000"/>
            <a:lumOff val="6000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marL="0" lvl="0" indent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TSAA</a:t>
          </a:r>
        </a:p>
      </dsp:txBody>
      <dsp:txXfrm>
        <a:off x="35826" y="96051"/>
        <a:ext cx="2241583" cy="1086974"/>
      </dsp:txXfrm>
    </dsp:sp>
    <dsp:sp modelId="{270C51EB-F326-45EC-B833-B3A5636DB398}">
      <dsp:nvSpPr>
        <dsp:cNvPr id="0" name=""/>
        <dsp:cNvSpPr/>
      </dsp:nvSpPr>
      <dsp:spPr>
        <a:xfrm>
          <a:off x="232930" y="1216843"/>
          <a:ext cx="230921" cy="8659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65956"/>
              </a:lnTo>
              <a:lnTo>
                <a:pt x="230921" y="865956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4861E0-97CF-4EE8-B145-22F052DFEB71}">
      <dsp:nvSpPr>
        <dsp:cNvPr id="0" name=""/>
        <dsp:cNvSpPr/>
      </dsp:nvSpPr>
      <dsp:spPr>
        <a:xfrm>
          <a:off x="463852" y="1505495"/>
          <a:ext cx="1847373" cy="1154608"/>
        </a:xfrm>
        <a:prstGeom prst="roundRect">
          <a:avLst>
            <a:gd name="adj" fmla="val 1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 dirty="0"/>
            <a:t>Student Aid Index (SAI)</a:t>
          </a:r>
          <a:endParaRPr lang="en-US" sz="2200" kern="1200" dirty="0"/>
        </a:p>
      </dsp:txBody>
      <dsp:txXfrm>
        <a:off x="497669" y="1539312"/>
        <a:ext cx="1779739" cy="1086974"/>
      </dsp:txXfrm>
    </dsp:sp>
    <dsp:sp modelId="{30153B92-2032-476B-B6B0-458F70A6AA39}">
      <dsp:nvSpPr>
        <dsp:cNvPr id="0" name=""/>
        <dsp:cNvSpPr/>
      </dsp:nvSpPr>
      <dsp:spPr>
        <a:xfrm>
          <a:off x="232930" y="1216843"/>
          <a:ext cx="230921" cy="23092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09217"/>
              </a:lnTo>
              <a:lnTo>
                <a:pt x="230921" y="2309217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BA8871-D18A-4204-81A8-D76D306B997B}">
      <dsp:nvSpPr>
        <dsp:cNvPr id="0" name=""/>
        <dsp:cNvSpPr/>
      </dsp:nvSpPr>
      <dsp:spPr>
        <a:xfrm>
          <a:off x="463852" y="2948756"/>
          <a:ext cx="1847373" cy="1154608"/>
        </a:xfrm>
        <a:prstGeom prst="roundRect">
          <a:avLst>
            <a:gd name="adj" fmla="val 1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$1,000 (2000) per semester</a:t>
          </a:r>
        </a:p>
      </dsp:txBody>
      <dsp:txXfrm>
        <a:off x="497669" y="2982573"/>
        <a:ext cx="1779739" cy="1086974"/>
      </dsp:txXfrm>
    </dsp:sp>
    <dsp:sp modelId="{5A6DC100-8C71-433E-B585-101D9E1C44D6}">
      <dsp:nvSpPr>
        <dsp:cNvPr id="0" name=""/>
        <dsp:cNvSpPr/>
      </dsp:nvSpPr>
      <dsp:spPr>
        <a:xfrm>
          <a:off x="2888530" y="62234"/>
          <a:ext cx="2309217" cy="1154608"/>
        </a:xfrm>
        <a:prstGeom prst="roundRect">
          <a:avLst>
            <a:gd name="adj" fmla="val 10000"/>
          </a:avLst>
        </a:prstGeom>
        <a:solidFill>
          <a:srgbClr val="00B0F0"/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marL="0" lvl="0" indent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HOPE Scholarship</a:t>
          </a:r>
        </a:p>
      </dsp:txBody>
      <dsp:txXfrm>
        <a:off x="2922347" y="96051"/>
        <a:ext cx="2241583" cy="1086974"/>
      </dsp:txXfrm>
    </dsp:sp>
    <dsp:sp modelId="{317246FE-CE7E-436E-A0E0-3E74496D407C}">
      <dsp:nvSpPr>
        <dsp:cNvPr id="0" name=""/>
        <dsp:cNvSpPr/>
      </dsp:nvSpPr>
      <dsp:spPr>
        <a:xfrm>
          <a:off x="3119452" y="1216843"/>
          <a:ext cx="230921" cy="8659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65956"/>
              </a:lnTo>
              <a:lnTo>
                <a:pt x="230921" y="865956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D626D2-B40D-4161-AE6B-F3F3D7D76B05}">
      <dsp:nvSpPr>
        <dsp:cNvPr id="0" name=""/>
        <dsp:cNvSpPr/>
      </dsp:nvSpPr>
      <dsp:spPr>
        <a:xfrm>
          <a:off x="3350374" y="1505495"/>
          <a:ext cx="1847373" cy="1154608"/>
        </a:xfrm>
        <a:prstGeom prst="roundRect">
          <a:avLst>
            <a:gd name="adj" fmla="val 1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21 ACT/SAT or 3.0 GPA</a:t>
          </a:r>
        </a:p>
      </dsp:txBody>
      <dsp:txXfrm>
        <a:off x="3384191" y="1539312"/>
        <a:ext cx="1779739" cy="1086974"/>
      </dsp:txXfrm>
    </dsp:sp>
    <dsp:sp modelId="{B2175E68-FEE3-45C1-8061-FCD8C3C4FC8E}">
      <dsp:nvSpPr>
        <dsp:cNvPr id="0" name=""/>
        <dsp:cNvSpPr/>
      </dsp:nvSpPr>
      <dsp:spPr>
        <a:xfrm>
          <a:off x="3119452" y="1216843"/>
          <a:ext cx="230921" cy="23092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09217"/>
              </a:lnTo>
              <a:lnTo>
                <a:pt x="230921" y="2309217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AA19DF-D3F4-4E0A-97D2-79E32D0FF9CB}">
      <dsp:nvSpPr>
        <dsp:cNvPr id="0" name=""/>
        <dsp:cNvSpPr/>
      </dsp:nvSpPr>
      <dsp:spPr>
        <a:xfrm>
          <a:off x="3350374" y="2948756"/>
          <a:ext cx="1847373" cy="1154608"/>
        </a:xfrm>
        <a:prstGeom prst="roundRect">
          <a:avLst>
            <a:gd name="adj" fmla="val 1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$2,250/$2,850 per semester</a:t>
          </a:r>
        </a:p>
      </dsp:txBody>
      <dsp:txXfrm>
        <a:off x="3384191" y="2982573"/>
        <a:ext cx="1779739" cy="1086974"/>
      </dsp:txXfrm>
    </dsp:sp>
    <dsp:sp modelId="{FDD955AC-80A3-4E7C-BB6A-EF37855CE80D}">
      <dsp:nvSpPr>
        <dsp:cNvPr id="0" name=""/>
        <dsp:cNvSpPr/>
      </dsp:nvSpPr>
      <dsp:spPr>
        <a:xfrm>
          <a:off x="5775052" y="62234"/>
          <a:ext cx="2309217" cy="1154608"/>
        </a:xfrm>
        <a:prstGeom prst="roundRect">
          <a:avLst>
            <a:gd name="adj" fmla="val 10000"/>
          </a:avLst>
        </a:prstGeom>
        <a:solidFill>
          <a:srgbClr val="FF9F99"/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marL="0" lvl="0" indent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Aspire</a:t>
          </a:r>
          <a:br>
            <a:rPr lang="en-US" sz="3200" kern="1200" dirty="0"/>
          </a:br>
          <a:r>
            <a:rPr lang="en-US" sz="3200" b="1" kern="1200" baseline="30000" dirty="0"/>
            <a:t>HOPE Supplement</a:t>
          </a:r>
          <a:r>
            <a:rPr lang="en-US" sz="3200" kern="1200" dirty="0"/>
            <a:t> </a:t>
          </a:r>
        </a:p>
      </dsp:txBody>
      <dsp:txXfrm>
        <a:off x="5808869" y="96051"/>
        <a:ext cx="2241583" cy="1086974"/>
      </dsp:txXfrm>
    </dsp:sp>
    <dsp:sp modelId="{F6922D0B-8E86-4D76-89A7-B853DF5EC44F}">
      <dsp:nvSpPr>
        <dsp:cNvPr id="0" name=""/>
        <dsp:cNvSpPr/>
      </dsp:nvSpPr>
      <dsp:spPr>
        <a:xfrm>
          <a:off x="6005973" y="1216843"/>
          <a:ext cx="230921" cy="8659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65956"/>
              </a:lnTo>
              <a:lnTo>
                <a:pt x="230921" y="865956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DB45EA-B185-417C-A810-98FCACD0A4A5}">
      <dsp:nvSpPr>
        <dsp:cNvPr id="0" name=""/>
        <dsp:cNvSpPr/>
      </dsp:nvSpPr>
      <dsp:spPr>
        <a:xfrm>
          <a:off x="6236895" y="1505495"/>
          <a:ext cx="1847373" cy="1154608"/>
        </a:xfrm>
        <a:prstGeom prst="roundRect">
          <a:avLst>
            <a:gd name="adj" fmla="val 1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Parents AGI ≤$36,000</a:t>
          </a:r>
        </a:p>
      </dsp:txBody>
      <dsp:txXfrm>
        <a:off x="6270712" y="1539312"/>
        <a:ext cx="1779739" cy="1086974"/>
      </dsp:txXfrm>
    </dsp:sp>
    <dsp:sp modelId="{2C7351BB-7B98-4CA1-91C1-B21F5C0CDCF4}">
      <dsp:nvSpPr>
        <dsp:cNvPr id="0" name=""/>
        <dsp:cNvSpPr/>
      </dsp:nvSpPr>
      <dsp:spPr>
        <a:xfrm>
          <a:off x="6005973" y="1216843"/>
          <a:ext cx="230921" cy="23092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09217"/>
              </a:lnTo>
              <a:lnTo>
                <a:pt x="230921" y="2309217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573371-D6D5-44D7-AC5B-3B827656023A}">
      <dsp:nvSpPr>
        <dsp:cNvPr id="0" name=""/>
        <dsp:cNvSpPr/>
      </dsp:nvSpPr>
      <dsp:spPr>
        <a:xfrm>
          <a:off x="6236895" y="2948756"/>
          <a:ext cx="1847373" cy="1154608"/>
        </a:xfrm>
        <a:prstGeom prst="roundRect">
          <a:avLst>
            <a:gd name="adj" fmla="val 1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+$750 per semester</a:t>
          </a:r>
        </a:p>
      </dsp:txBody>
      <dsp:txXfrm>
        <a:off x="6270712" y="2982573"/>
        <a:ext cx="1779739" cy="1086974"/>
      </dsp:txXfrm>
    </dsp:sp>
    <dsp:sp modelId="{0528DADC-01DD-4154-95B0-B77059714963}">
      <dsp:nvSpPr>
        <dsp:cNvPr id="0" name=""/>
        <dsp:cNvSpPr/>
      </dsp:nvSpPr>
      <dsp:spPr>
        <a:xfrm>
          <a:off x="8661573" y="62234"/>
          <a:ext cx="2309217" cy="1154608"/>
        </a:xfrm>
        <a:prstGeom prst="roundRect">
          <a:avLst>
            <a:gd name="adj" fmla="val 10000"/>
          </a:avLst>
        </a:prstGeom>
        <a:solidFill>
          <a:srgbClr val="00B0F0"/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marL="0" lvl="0" indent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GAMS</a:t>
          </a:r>
          <a:br>
            <a:rPr lang="en-US" sz="3200" kern="1200" dirty="0"/>
          </a:br>
          <a:r>
            <a:rPr lang="en-US" sz="3200" b="1" kern="1200" baseline="30000" dirty="0"/>
            <a:t>HOPE Supplement</a:t>
          </a:r>
          <a:endParaRPr lang="en-US" sz="3200" kern="1200" dirty="0"/>
        </a:p>
      </dsp:txBody>
      <dsp:txXfrm>
        <a:off x="8695390" y="96051"/>
        <a:ext cx="2241583" cy="1086974"/>
      </dsp:txXfrm>
    </dsp:sp>
    <dsp:sp modelId="{70B72EF9-21A7-4293-9798-49B967D6674B}">
      <dsp:nvSpPr>
        <dsp:cNvPr id="0" name=""/>
        <dsp:cNvSpPr/>
      </dsp:nvSpPr>
      <dsp:spPr>
        <a:xfrm>
          <a:off x="8892495" y="1216843"/>
          <a:ext cx="230921" cy="8659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65956"/>
              </a:lnTo>
              <a:lnTo>
                <a:pt x="230921" y="865956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E9D2BB-6987-4036-8719-C94FBCEEBE91}">
      <dsp:nvSpPr>
        <dsp:cNvPr id="0" name=""/>
        <dsp:cNvSpPr/>
      </dsp:nvSpPr>
      <dsp:spPr>
        <a:xfrm>
          <a:off x="9123417" y="1505495"/>
          <a:ext cx="1847373" cy="1154608"/>
        </a:xfrm>
        <a:prstGeom prst="roundRect">
          <a:avLst>
            <a:gd name="adj" fmla="val 1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29 ACT/SAT &amp; 3.75 GPA</a:t>
          </a:r>
        </a:p>
      </dsp:txBody>
      <dsp:txXfrm>
        <a:off x="9157234" y="1539312"/>
        <a:ext cx="1779739" cy="1086974"/>
      </dsp:txXfrm>
    </dsp:sp>
    <dsp:sp modelId="{1528D9D8-7033-4736-B35F-B768A0EC6B34}">
      <dsp:nvSpPr>
        <dsp:cNvPr id="0" name=""/>
        <dsp:cNvSpPr/>
      </dsp:nvSpPr>
      <dsp:spPr>
        <a:xfrm>
          <a:off x="8892495" y="1216843"/>
          <a:ext cx="230921" cy="23092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09217"/>
              </a:lnTo>
              <a:lnTo>
                <a:pt x="230921" y="2309217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C3DA9D-161A-4F21-ACF4-7E1FD5E05982}">
      <dsp:nvSpPr>
        <dsp:cNvPr id="0" name=""/>
        <dsp:cNvSpPr/>
      </dsp:nvSpPr>
      <dsp:spPr>
        <a:xfrm>
          <a:off x="9123417" y="2948756"/>
          <a:ext cx="1847373" cy="1154608"/>
        </a:xfrm>
        <a:prstGeom prst="roundRect">
          <a:avLst>
            <a:gd name="adj" fmla="val 1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+$500 per semester</a:t>
          </a:r>
        </a:p>
      </dsp:txBody>
      <dsp:txXfrm>
        <a:off x="9157234" y="2982573"/>
        <a:ext cx="1779739" cy="108697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BEBCDB-CC0F-41BD-9716-FD144EBC5758}">
      <dsp:nvSpPr>
        <dsp:cNvPr id="0" name=""/>
        <dsp:cNvSpPr/>
      </dsp:nvSpPr>
      <dsp:spPr>
        <a:xfrm>
          <a:off x="2009" y="62234"/>
          <a:ext cx="2309217" cy="1154608"/>
        </a:xfrm>
        <a:prstGeom prst="roundRect">
          <a:avLst>
            <a:gd name="adj" fmla="val 10000"/>
          </a:avLst>
        </a:prstGeom>
        <a:solidFill>
          <a:schemeClr val="bg2">
            <a:lumMod val="40000"/>
            <a:lumOff val="6000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marL="0" lvl="0" indent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TSAA</a:t>
          </a:r>
        </a:p>
      </dsp:txBody>
      <dsp:txXfrm>
        <a:off x="35826" y="96051"/>
        <a:ext cx="2241583" cy="1086974"/>
      </dsp:txXfrm>
    </dsp:sp>
    <dsp:sp modelId="{FC9D242E-BB31-4A00-91F8-DA9CF1F6E6F9}">
      <dsp:nvSpPr>
        <dsp:cNvPr id="0" name=""/>
        <dsp:cNvSpPr/>
      </dsp:nvSpPr>
      <dsp:spPr>
        <a:xfrm>
          <a:off x="232930" y="1216843"/>
          <a:ext cx="230921" cy="8659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65956"/>
              </a:lnTo>
              <a:lnTo>
                <a:pt x="230921" y="865956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2A3C37-6854-4B5A-9251-D0D184769BD8}">
      <dsp:nvSpPr>
        <dsp:cNvPr id="0" name=""/>
        <dsp:cNvSpPr/>
      </dsp:nvSpPr>
      <dsp:spPr>
        <a:xfrm>
          <a:off x="463852" y="1505495"/>
          <a:ext cx="1847373" cy="1154608"/>
        </a:xfrm>
        <a:prstGeom prst="roundRect">
          <a:avLst>
            <a:gd name="adj" fmla="val 1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marL="0" lvl="0" indent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b="1" kern="1200" dirty="0"/>
            <a:t>Student Aid Index (SAI)</a:t>
          </a:r>
          <a:endParaRPr lang="en-US" sz="2700" kern="1200" dirty="0"/>
        </a:p>
      </dsp:txBody>
      <dsp:txXfrm>
        <a:off x="497669" y="1539312"/>
        <a:ext cx="1779739" cy="1086974"/>
      </dsp:txXfrm>
    </dsp:sp>
    <dsp:sp modelId="{83AC32F8-8D81-4354-B490-92A8A9726BAA}">
      <dsp:nvSpPr>
        <dsp:cNvPr id="0" name=""/>
        <dsp:cNvSpPr/>
      </dsp:nvSpPr>
      <dsp:spPr>
        <a:xfrm>
          <a:off x="232930" y="1216843"/>
          <a:ext cx="230921" cy="23092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09217"/>
              </a:lnTo>
              <a:lnTo>
                <a:pt x="230921" y="2309217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BF6634-DBC5-47AF-B012-7E298603EED8}">
      <dsp:nvSpPr>
        <dsp:cNvPr id="0" name=""/>
        <dsp:cNvSpPr/>
      </dsp:nvSpPr>
      <dsp:spPr>
        <a:xfrm>
          <a:off x="463852" y="2948756"/>
          <a:ext cx="1847373" cy="1154608"/>
        </a:xfrm>
        <a:prstGeom prst="roundRect">
          <a:avLst>
            <a:gd name="adj" fmla="val 1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marL="0" lvl="0" indent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$1,000 per semester</a:t>
          </a:r>
        </a:p>
      </dsp:txBody>
      <dsp:txXfrm>
        <a:off x="497669" y="2982573"/>
        <a:ext cx="1779739" cy="1086974"/>
      </dsp:txXfrm>
    </dsp:sp>
    <dsp:sp modelId="{DDDDBB93-545C-4B74-AEF3-9BE4EEE07D27}">
      <dsp:nvSpPr>
        <dsp:cNvPr id="0" name=""/>
        <dsp:cNvSpPr/>
      </dsp:nvSpPr>
      <dsp:spPr>
        <a:xfrm>
          <a:off x="2888530" y="62234"/>
          <a:ext cx="2309217" cy="1154608"/>
        </a:xfrm>
        <a:prstGeom prst="roundRect">
          <a:avLst>
            <a:gd name="adj" fmla="val 10000"/>
          </a:avLst>
        </a:prstGeom>
        <a:solidFill>
          <a:srgbClr val="00B0F0"/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marL="0" lvl="0" indent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>
              <a:solidFill>
                <a:schemeClr val="tx2"/>
              </a:solidFill>
            </a:rPr>
            <a:t>HOPE Scholarship</a:t>
          </a:r>
          <a:endParaRPr lang="en-US" sz="3200" kern="1200" dirty="0"/>
        </a:p>
      </dsp:txBody>
      <dsp:txXfrm>
        <a:off x="2922347" y="96051"/>
        <a:ext cx="2241583" cy="1086974"/>
      </dsp:txXfrm>
    </dsp:sp>
    <dsp:sp modelId="{2DDCA523-D449-443F-BA3C-DBB5DD53DD4B}">
      <dsp:nvSpPr>
        <dsp:cNvPr id="0" name=""/>
        <dsp:cNvSpPr/>
      </dsp:nvSpPr>
      <dsp:spPr>
        <a:xfrm>
          <a:off x="3119452" y="1216843"/>
          <a:ext cx="230921" cy="8659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65956"/>
              </a:lnTo>
              <a:lnTo>
                <a:pt x="230921" y="865956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29BC1E-7B83-4B4C-A6E2-2067D849D0A9}">
      <dsp:nvSpPr>
        <dsp:cNvPr id="0" name=""/>
        <dsp:cNvSpPr/>
      </dsp:nvSpPr>
      <dsp:spPr>
        <a:xfrm>
          <a:off x="3350374" y="1505495"/>
          <a:ext cx="1847373" cy="1154608"/>
        </a:xfrm>
        <a:prstGeom prst="roundRect">
          <a:avLst>
            <a:gd name="adj" fmla="val 10000"/>
          </a:avLst>
        </a:prstGeom>
        <a:solidFill>
          <a:srgbClr val="D1D3D6"/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marL="0" lvl="0" indent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21 ACT/SAT or 3.0 GPA</a:t>
          </a:r>
        </a:p>
      </dsp:txBody>
      <dsp:txXfrm>
        <a:off x="3384191" y="1539312"/>
        <a:ext cx="1779739" cy="1086974"/>
      </dsp:txXfrm>
    </dsp:sp>
    <dsp:sp modelId="{D26A37EC-833A-4FFF-B7E4-0CD5AE4348DA}">
      <dsp:nvSpPr>
        <dsp:cNvPr id="0" name=""/>
        <dsp:cNvSpPr/>
      </dsp:nvSpPr>
      <dsp:spPr>
        <a:xfrm>
          <a:off x="3119452" y="1216843"/>
          <a:ext cx="230921" cy="23092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09217"/>
              </a:lnTo>
              <a:lnTo>
                <a:pt x="230921" y="2309217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00382A-905B-4974-8F98-462738AA2DDB}">
      <dsp:nvSpPr>
        <dsp:cNvPr id="0" name=""/>
        <dsp:cNvSpPr/>
      </dsp:nvSpPr>
      <dsp:spPr>
        <a:xfrm>
          <a:off x="3350374" y="2948756"/>
          <a:ext cx="1847373" cy="1154608"/>
        </a:xfrm>
        <a:prstGeom prst="roundRect">
          <a:avLst>
            <a:gd name="adj" fmla="val 1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marL="0" lvl="0" indent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$1,600 per semester</a:t>
          </a:r>
        </a:p>
      </dsp:txBody>
      <dsp:txXfrm>
        <a:off x="3384191" y="2982573"/>
        <a:ext cx="1779739" cy="1086974"/>
      </dsp:txXfrm>
    </dsp:sp>
    <dsp:sp modelId="{C9506349-344E-4E3B-A27E-A4F3A1C7C89D}">
      <dsp:nvSpPr>
        <dsp:cNvPr id="0" name=""/>
        <dsp:cNvSpPr/>
      </dsp:nvSpPr>
      <dsp:spPr>
        <a:xfrm>
          <a:off x="5775052" y="62234"/>
          <a:ext cx="2309217" cy="1154608"/>
        </a:xfrm>
        <a:prstGeom prst="roundRect">
          <a:avLst>
            <a:gd name="adj" fmla="val 10000"/>
          </a:avLst>
        </a:prstGeom>
        <a:solidFill>
          <a:srgbClr val="FF9F99"/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marL="0" lvl="0" indent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Aspire</a:t>
          </a:r>
          <a:br>
            <a:rPr lang="en-US" sz="3200" kern="1200" dirty="0"/>
          </a:br>
          <a:r>
            <a:rPr lang="en-US" sz="3200" b="1" kern="1200" baseline="30000" dirty="0"/>
            <a:t>HOPE Supplement</a:t>
          </a:r>
          <a:r>
            <a:rPr lang="en-US" sz="3200" kern="1200" dirty="0"/>
            <a:t> </a:t>
          </a:r>
        </a:p>
      </dsp:txBody>
      <dsp:txXfrm>
        <a:off x="5808869" y="96051"/>
        <a:ext cx="2241583" cy="1086974"/>
      </dsp:txXfrm>
    </dsp:sp>
    <dsp:sp modelId="{F9B67FA5-E500-4FD7-8B75-955875DCC541}">
      <dsp:nvSpPr>
        <dsp:cNvPr id="0" name=""/>
        <dsp:cNvSpPr/>
      </dsp:nvSpPr>
      <dsp:spPr>
        <a:xfrm>
          <a:off x="6005973" y="1216843"/>
          <a:ext cx="230921" cy="8659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65956"/>
              </a:lnTo>
              <a:lnTo>
                <a:pt x="230921" y="865956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2FB00A-6C81-4BE8-9C47-EFDD2FBE2DCA}">
      <dsp:nvSpPr>
        <dsp:cNvPr id="0" name=""/>
        <dsp:cNvSpPr/>
      </dsp:nvSpPr>
      <dsp:spPr>
        <a:xfrm>
          <a:off x="6236895" y="1505495"/>
          <a:ext cx="1847373" cy="1154608"/>
        </a:xfrm>
        <a:prstGeom prst="roundRect">
          <a:avLst>
            <a:gd name="adj" fmla="val 1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marL="0" lvl="0" indent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Parents AGI ≤$36,000</a:t>
          </a:r>
        </a:p>
      </dsp:txBody>
      <dsp:txXfrm>
        <a:off x="6270712" y="1539312"/>
        <a:ext cx="1779739" cy="1086974"/>
      </dsp:txXfrm>
    </dsp:sp>
    <dsp:sp modelId="{276C5CAC-7E9B-4C39-937F-FD861132C0B5}">
      <dsp:nvSpPr>
        <dsp:cNvPr id="0" name=""/>
        <dsp:cNvSpPr/>
      </dsp:nvSpPr>
      <dsp:spPr>
        <a:xfrm>
          <a:off x="6005973" y="1216843"/>
          <a:ext cx="230921" cy="23092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09217"/>
              </a:lnTo>
              <a:lnTo>
                <a:pt x="230921" y="2309217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CD33E8-83D6-4EB0-A5EB-31790D76013E}">
      <dsp:nvSpPr>
        <dsp:cNvPr id="0" name=""/>
        <dsp:cNvSpPr/>
      </dsp:nvSpPr>
      <dsp:spPr>
        <a:xfrm>
          <a:off x="6236895" y="2948756"/>
          <a:ext cx="1847373" cy="1154608"/>
        </a:xfrm>
        <a:prstGeom prst="roundRect">
          <a:avLst>
            <a:gd name="adj" fmla="val 1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marL="0" lvl="0" indent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+$250 per semester</a:t>
          </a:r>
        </a:p>
      </dsp:txBody>
      <dsp:txXfrm>
        <a:off x="6270712" y="2982573"/>
        <a:ext cx="1779739" cy="1086974"/>
      </dsp:txXfrm>
    </dsp:sp>
    <dsp:sp modelId="{DB6B3198-AEDB-48DE-B06F-DDEBE5DAF3A1}">
      <dsp:nvSpPr>
        <dsp:cNvPr id="0" name=""/>
        <dsp:cNvSpPr/>
      </dsp:nvSpPr>
      <dsp:spPr>
        <a:xfrm>
          <a:off x="8661573" y="62234"/>
          <a:ext cx="2309217" cy="1154608"/>
        </a:xfrm>
        <a:prstGeom prst="roundRect">
          <a:avLst>
            <a:gd name="adj" fmla="val 10000"/>
          </a:avLst>
        </a:prstGeom>
        <a:solidFill>
          <a:srgbClr val="00B0F0"/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marL="0" lvl="0" indent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GAMS</a:t>
          </a:r>
          <a:br>
            <a:rPr lang="en-US" sz="3200" kern="1200" dirty="0"/>
          </a:br>
          <a:r>
            <a:rPr lang="en-US" sz="3200" b="1" kern="1200" baseline="30000" dirty="0"/>
            <a:t>HOPE Supplement</a:t>
          </a:r>
          <a:endParaRPr lang="en-US" sz="3200" kern="1200" dirty="0"/>
        </a:p>
      </dsp:txBody>
      <dsp:txXfrm>
        <a:off x="8695390" y="96051"/>
        <a:ext cx="2241583" cy="1086974"/>
      </dsp:txXfrm>
    </dsp:sp>
    <dsp:sp modelId="{C09995C6-22A0-43E6-BD4E-E4C26C0121C6}">
      <dsp:nvSpPr>
        <dsp:cNvPr id="0" name=""/>
        <dsp:cNvSpPr/>
      </dsp:nvSpPr>
      <dsp:spPr>
        <a:xfrm>
          <a:off x="8892495" y="1216843"/>
          <a:ext cx="230921" cy="8659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65956"/>
              </a:lnTo>
              <a:lnTo>
                <a:pt x="230921" y="865956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AE3DA9-0207-41AD-8DAC-E266000CA9DC}">
      <dsp:nvSpPr>
        <dsp:cNvPr id="0" name=""/>
        <dsp:cNvSpPr/>
      </dsp:nvSpPr>
      <dsp:spPr>
        <a:xfrm>
          <a:off x="9123417" y="1505495"/>
          <a:ext cx="1847373" cy="1154608"/>
        </a:xfrm>
        <a:prstGeom prst="roundRect">
          <a:avLst>
            <a:gd name="adj" fmla="val 1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marL="0" lvl="0" indent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29 ACT/SAT &amp; 3.75 GPA</a:t>
          </a:r>
        </a:p>
      </dsp:txBody>
      <dsp:txXfrm>
        <a:off x="9157234" y="1539312"/>
        <a:ext cx="1779739" cy="1086974"/>
      </dsp:txXfrm>
    </dsp:sp>
    <dsp:sp modelId="{16A62BF2-1755-4D38-99E9-96CE97AF384B}">
      <dsp:nvSpPr>
        <dsp:cNvPr id="0" name=""/>
        <dsp:cNvSpPr/>
      </dsp:nvSpPr>
      <dsp:spPr>
        <a:xfrm>
          <a:off x="8892495" y="1216843"/>
          <a:ext cx="230921" cy="23092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09217"/>
              </a:lnTo>
              <a:lnTo>
                <a:pt x="230921" y="2309217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7874BA-F996-4402-9134-1C40507AC246}">
      <dsp:nvSpPr>
        <dsp:cNvPr id="0" name=""/>
        <dsp:cNvSpPr/>
      </dsp:nvSpPr>
      <dsp:spPr>
        <a:xfrm>
          <a:off x="9123417" y="2948756"/>
          <a:ext cx="1847373" cy="1154608"/>
        </a:xfrm>
        <a:prstGeom prst="roundRect">
          <a:avLst>
            <a:gd name="adj" fmla="val 1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marL="0" lvl="0" indent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+$500 per semester</a:t>
          </a:r>
        </a:p>
      </dsp:txBody>
      <dsp:txXfrm>
        <a:off x="9157234" y="2982573"/>
        <a:ext cx="1779739" cy="108697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5A3FA2-46A7-4164-99D1-AAE6BB3A60B2}">
      <dsp:nvSpPr>
        <dsp:cNvPr id="0" name=""/>
        <dsp:cNvSpPr/>
      </dsp:nvSpPr>
      <dsp:spPr>
        <a:xfrm>
          <a:off x="2810172" y="1289"/>
          <a:ext cx="2378868" cy="1189434"/>
        </a:xfrm>
        <a:prstGeom prst="roundRect">
          <a:avLst>
            <a:gd name="adj" fmla="val 10000"/>
          </a:avLst>
        </a:prstGeom>
        <a:solidFill>
          <a:srgbClr val="FF9F99"/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marL="0" lvl="0" indent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TSAA</a:t>
          </a:r>
        </a:p>
      </dsp:txBody>
      <dsp:txXfrm>
        <a:off x="2845009" y="36126"/>
        <a:ext cx="2309194" cy="1119760"/>
      </dsp:txXfrm>
    </dsp:sp>
    <dsp:sp modelId="{DC18500A-9DCB-4C3F-90D8-72CF496B4640}">
      <dsp:nvSpPr>
        <dsp:cNvPr id="0" name=""/>
        <dsp:cNvSpPr/>
      </dsp:nvSpPr>
      <dsp:spPr>
        <a:xfrm>
          <a:off x="3048059" y="1190724"/>
          <a:ext cx="237886" cy="8920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92075"/>
              </a:lnTo>
              <a:lnTo>
                <a:pt x="237886" y="892075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4BBF37-F730-4871-9100-C55292062DCC}">
      <dsp:nvSpPr>
        <dsp:cNvPr id="0" name=""/>
        <dsp:cNvSpPr/>
      </dsp:nvSpPr>
      <dsp:spPr>
        <a:xfrm>
          <a:off x="3285946" y="1488082"/>
          <a:ext cx="1903095" cy="1189434"/>
        </a:xfrm>
        <a:prstGeom prst="roundRect">
          <a:avLst>
            <a:gd name="adj" fmla="val 1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1" kern="1200" dirty="0"/>
            <a:t>Student Aid Index (SAI)</a:t>
          </a:r>
          <a:endParaRPr lang="en-US" sz="2500" kern="1200" dirty="0"/>
        </a:p>
      </dsp:txBody>
      <dsp:txXfrm>
        <a:off x="3320783" y="1522919"/>
        <a:ext cx="1833421" cy="1119760"/>
      </dsp:txXfrm>
    </dsp:sp>
    <dsp:sp modelId="{7A72C45A-37EE-45BD-9E5C-B8BA48650098}">
      <dsp:nvSpPr>
        <dsp:cNvPr id="0" name=""/>
        <dsp:cNvSpPr/>
      </dsp:nvSpPr>
      <dsp:spPr>
        <a:xfrm>
          <a:off x="3048059" y="1190724"/>
          <a:ext cx="237886" cy="23788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78868"/>
              </a:lnTo>
              <a:lnTo>
                <a:pt x="237886" y="2378868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0A3BF5-E614-49EE-BA58-809F3B607DB8}">
      <dsp:nvSpPr>
        <dsp:cNvPr id="0" name=""/>
        <dsp:cNvSpPr/>
      </dsp:nvSpPr>
      <dsp:spPr>
        <a:xfrm>
          <a:off x="3285946" y="2974875"/>
          <a:ext cx="1903095" cy="1189434"/>
        </a:xfrm>
        <a:prstGeom prst="roundRect">
          <a:avLst>
            <a:gd name="adj" fmla="val 1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$667 per trimester</a:t>
          </a:r>
        </a:p>
      </dsp:txBody>
      <dsp:txXfrm>
        <a:off x="3320783" y="3009712"/>
        <a:ext cx="1833421" cy="1119760"/>
      </dsp:txXfrm>
    </dsp:sp>
    <dsp:sp modelId="{DDDDBB93-545C-4B74-AEF3-9BE4EEE07D27}">
      <dsp:nvSpPr>
        <dsp:cNvPr id="0" name=""/>
        <dsp:cNvSpPr/>
      </dsp:nvSpPr>
      <dsp:spPr>
        <a:xfrm>
          <a:off x="5783758" y="1289"/>
          <a:ext cx="2378868" cy="118943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marL="0" lvl="0" indent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Wilder- Naifeh</a:t>
          </a:r>
        </a:p>
      </dsp:txBody>
      <dsp:txXfrm>
        <a:off x="5818595" y="36126"/>
        <a:ext cx="2309194" cy="1119760"/>
      </dsp:txXfrm>
    </dsp:sp>
    <dsp:sp modelId="{4F96441E-D0EC-4645-A6F9-E0D74D58E1FF}">
      <dsp:nvSpPr>
        <dsp:cNvPr id="0" name=""/>
        <dsp:cNvSpPr/>
      </dsp:nvSpPr>
      <dsp:spPr>
        <a:xfrm>
          <a:off x="6021645" y="1190724"/>
          <a:ext cx="237658" cy="9122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12201"/>
              </a:lnTo>
              <a:lnTo>
                <a:pt x="237658" y="912201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3C2B23-51DC-480C-B0A0-DE59D03C464E}">
      <dsp:nvSpPr>
        <dsp:cNvPr id="0" name=""/>
        <dsp:cNvSpPr/>
      </dsp:nvSpPr>
      <dsp:spPr>
        <a:xfrm>
          <a:off x="6259303" y="1508208"/>
          <a:ext cx="1903095" cy="1189434"/>
        </a:xfrm>
        <a:prstGeom prst="roundRect">
          <a:avLst>
            <a:gd name="adj" fmla="val 1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Certificate/</a:t>
          </a:r>
          <a:br>
            <a:rPr lang="en-US" sz="2500" kern="1200" dirty="0"/>
          </a:br>
          <a:r>
            <a:rPr lang="en-US" sz="2500" kern="1200" dirty="0"/>
            <a:t>Diploma TCAT</a:t>
          </a:r>
        </a:p>
      </dsp:txBody>
      <dsp:txXfrm>
        <a:off x="6294140" y="1543045"/>
        <a:ext cx="1833421" cy="1119760"/>
      </dsp:txXfrm>
    </dsp:sp>
    <dsp:sp modelId="{209979C0-5747-4ABA-9575-1A0D8ABFA5D8}">
      <dsp:nvSpPr>
        <dsp:cNvPr id="0" name=""/>
        <dsp:cNvSpPr/>
      </dsp:nvSpPr>
      <dsp:spPr>
        <a:xfrm>
          <a:off x="6021645" y="1190724"/>
          <a:ext cx="237886" cy="23788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78868"/>
              </a:lnTo>
              <a:lnTo>
                <a:pt x="237886" y="2378868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C98E32-653B-484F-84F1-981BFEEFF00E}">
      <dsp:nvSpPr>
        <dsp:cNvPr id="0" name=""/>
        <dsp:cNvSpPr/>
      </dsp:nvSpPr>
      <dsp:spPr>
        <a:xfrm>
          <a:off x="6259532" y="2974875"/>
          <a:ext cx="1903095" cy="1189434"/>
        </a:xfrm>
        <a:prstGeom prst="roundRect">
          <a:avLst>
            <a:gd name="adj" fmla="val 1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$667 per trimester</a:t>
          </a:r>
        </a:p>
      </dsp:txBody>
      <dsp:txXfrm>
        <a:off x="6294369" y="3009712"/>
        <a:ext cx="1833421" cy="111976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5EC827-E14E-4C5B-B888-EA32931EF74F}">
      <dsp:nvSpPr>
        <dsp:cNvPr id="0" name=""/>
        <dsp:cNvSpPr/>
      </dsp:nvSpPr>
      <dsp:spPr>
        <a:xfrm>
          <a:off x="2009" y="62234"/>
          <a:ext cx="2309217" cy="1154608"/>
        </a:xfrm>
        <a:prstGeom prst="roundRect">
          <a:avLst>
            <a:gd name="adj" fmla="val 10000"/>
          </a:avLst>
        </a:prstGeom>
        <a:solidFill>
          <a:srgbClr val="FF9F99"/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055" tIns="39370" rIns="59055" bIns="39370" numCol="1" spcCol="1270" anchor="ctr" anchorCtr="0">
          <a:noAutofit/>
        </a:bodyPr>
        <a:lstStyle/>
        <a:p>
          <a:pPr marL="0" lvl="0" indent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Pell Grant</a:t>
          </a:r>
        </a:p>
      </dsp:txBody>
      <dsp:txXfrm>
        <a:off x="35826" y="96051"/>
        <a:ext cx="2241583" cy="1086974"/>
      </dsp:txXfrm>
    </dsp:sp>
    <dsp:sp modelId="{A8740C62-0D36-4A4D-8537-A0BF4A084D77}">
      <dsp:nvSpPr>
        <dsp:cNvPr id="0" name=""/>
        <dsp:cNvSpPr/>
      </dsp:nvSpPr>
      <dsp:spPr>
        <a:xfrm>
          <a:off x="232930" y="1216843"/>
          <a:ext cx="230921" cy="8659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65956"/>
              </a:lnTo>
              <a:lnTo>
                <a:pt x="230921" y="865956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620573-5EC9-40E6-943E-3A0D9C3E1499}">
      <dsp:nvSpPr>
        <dsp:cNvPr id="0" name=""/>
        <dsp:cNvSpPr/>
      </dsp:nvSpPr>
      <dsp:spPr>
        <a:xfrm>
          <a:off x="463852" y="1505495"/>
          <a:ext cx="1847373" cy="1154608"/>
        </a:xfrm>
        <a:prstGeom prst="roundRect">
          <a:avLst>
            <a:gd name="adj" fmla="val 1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marL="0" lvl="0" indent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Need based </a:t>
          </a:r>
          <a:br>
            <a:rPr lang="en-US" sz="2300" kern="1200" dirty="0"/>
          </a:br>
          <a:r>
            <a:rPr lang="en-US" sz="2300" b="1" kern="1200" dirty="0"/>
            <a:t>Student Aid   Index (SAI)</a:t>
          </a:r>
        </a:p>
      </dsp:txBody>
      <dsp:txXfrm>
        <a:off x="497669" y="1539312"/>
        <a:ext cx="1779739" cy="1086974"/>
      </dsp:txXfrm>
    </dsp:sp>
    <dsp:sp modelId="{654C5306-C1CC-4633-A4B1-D998A455D8B5}">
      <dsp:nvSpPr>
        <dsp:cNvPr id="0" name=""/>
        <dsp:cNvSpPr/>
      </dsp:nvSpPr>
      <dsp:spPr>
        <a:xfrm>
          <a:off x="232930" y="1216843"/>
          <a:ext cx="230921" cy="23092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09217"/>
              </a:lnTo>
              <a:lnTo>
                <a:pt x="230921" y="2309217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26706D-F30B-4887-BF31-4207662E36E4}">
      <dsp:nvSpPr>
        <dsp:cNvPr id="0" name=""/>
        <dsp:cNvSpPr/>
      </dsp:nvSpPr>
      <dsp:spPr>
        <a:xfrm>
          <a:off x="463852" y="2948756"/>
          <a:ext cx="1847373" cy="1154608"/>
        </a:xfrm>
        <a:prstGeom prst="roundRect">
          <a:avLst>
            <a:gd name="adj" fmla="val 1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marL="0" lvl="0" indent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$3,697 per semester max (2023-24)</a:t>
          </a:r>
        </a:p>
      </dsp:txBody>
      <dsp:txXfrm>
        <a:off x="497669" y="2982573"/>
        <a:ext cx="1779739" cy="1086974"/>
      </dsp:txXfrm>
    </dsp:sp>
    <dsp:sp modelId="{D8BD0D13-5923-4823-A1B8-2CF319261ED4}">
      <dsp:nvSpPr>
        <dsp:cNvPr id="0" name=""/>
        <dsp:cNvSpPr/>
      </dsp:nvSpPr>
      <dsp:spPr>
        <a:xfrm>
          <a:off x="2888530" y="62234"/>
          <a:ext cx="2309217" cy="1154608"/>
        </a:xfrm>
        <a:prstGeom prst="roundRect">
          <a:avLst>
            <a:gd name="adj" fmla="val 10000"/>
          </a:avLst>
        </a:prstGeom>
        <a:solidFill>
          <a:srgbClr val="FFFF00"/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055" tIns="39370" rIns="59055" bIns="39370" numCol="1" spcCol="1270" anchor="ctr" anchorCtr="0">
          <a:noAutofit/>
        </a:bodyPr>
        <a:lstStyle/>
        <a:p>
          <a:pPr marL="0" lvl="0" indent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Subsidized </a:t>
          </a:r>
          <a:r>
            <a:rPr lang="en-US" sz="3100" b="1" u="sng" kern="1200" dirty="0"/>
            <a:t>Student</a:t>
          </a:r>
          <a:endParaRPr lang="en-US" sz="3100" kern="1200" dirty="0"/>
        </a:p>
      </dsp:txBody>
      <dsp:txXfrm>
        <a:off x="2922347" y="96051"/>
        <a:ext cx="2241583" cy="1086974"/>
      </dsp:txXfrm>
    </dsp:sp>
    <dsp:sp modelId="{607BCDCB-0655-4BA2-B95D-4109F28E0459}">
      <dsp:nvSpPr>
        <dsp:cNvPr id="0" name=""/>
        <dsp:cNvSpPr/>
      </dsp:nvSpPr>
      <dsp:spPr>
        <a:xfrm>
          <a:off x="3119452" y="1216843"/>
          <a:ext cx="230921" cy="8659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65956"/>
              </a:lnTo>
              <a:lnTo>
                <a:pt x="230921" y="865956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1A2FAF-CACA-48A4-A35F-D4A032D8507E}">
      <dsp:nvSpPr>
        <dsp:cNvPr id="0" name=""/>
        <dsp:cNvSpPr/>
      </dsp:nvSpPr>
      <dsp:spPr>
        <a:xfrm>
          <a:off x="3350374" y="1505495"/>
          <a:ext cx="1847373" cy="1154608"/>
        </a:xfrm>
        <a:prstGeom prst="roundRect">
          <a:avLst>
            <a:gd name="adj" fmla="val 1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marL="0" lvl="0" indent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4.99% fixed (2022-23)</a:t>
          </a:r>
        </a:p>
      </dsp:txBody>
      <dsp:txXfrm>
        <a:off x="3384191" y="1539312"/>
        <a:ext cx="1779739" cy="1086974"/>
      </dsp:txXfrm>
    </dsp:sp>
    <dsp:sp modelId="{5E823063-3723-4B7C-B3F3-E59E83CA550E}">
      <dsp:nvSpPr>
        <dsp:cNvPr id="0" name=""/>
        <dsp:cNvSpPr/>
      </dsp:nvSpPr>
      <dsp:spPr>
        <a:xfrm>
          <a:off x="3119452" y="1216843"/>
          <a:ext cx="230921" cy="23092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09217"/>
              </a:lnTo>
              <a:lnTo>
                <a:pt x="230921" y="2309217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A35499-B9F9-49E0-893D-7365499754AF}">
      <dsp:nvSpPr>
        <dsp:cNvPr id="0" name=""/>
        <dsp:cNvSpPr/>
      </dsp:nvSpPr>
      <dsp:spPr>
        <a:xfrm>
          <a:off x="3350374" y="2948756"/>
          <a:ext cx="1847373" cy="1154608"/>
        </a:xfrm>
        <a:prstGeom prst="roundRect">
          <a:avLst>
            <a:gd name="adj" fmla="val 1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marL="0" lvl="0" indent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Interest does not accrue initially</a:t>
          </a:r>
        </a:p>
      </dsp:txBody>
      <dsp:txXfrm>
        <a:off x="3384191" y="2982573"/>
        <a:ext cx="1779739" cy="1086974"/>
      </dsp:txXfrm>
    </dsp:sp>
    <dsp:sp modelId="{9AB7536B-8F5B-4E61-B00E-0162877639BF}">
      <dsp:nvSpPr>
        <dsp:cNvPr id="0" name=""/>
        <dsp:cNvSpPr/>
      </dsp:nvSpPr>
      <dsp:spPr>
        <a:xfrm>
          <a:off x="5775052" y="42329"/>
          <a:ext cx="2309217" cy="1154608"/>
        </a:xfrm>
        <a:prstGeom prst="roundRect">
          <a:avLst>
            <a:gd name="adj" fmla="val 10000"/>
          </a:avLst>
        </a:prstGeom>
        <a:solidFill>
          <a:srgbClr val="FFFF00"/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055" tIns="39370" rIns="59055" bIns="39370" numCol="1" spcCol="1270" anchor="ctr" anchorCtr="0">
          <a:noAutofit/>
        </a:bodyPr>
        <a:lstStyle/>
        <a:p>
          <a:pPr marL="0" lvl="0" indent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Unsubsidized </a:t>
          </a:r>
          <a:r>
            <a:rPr lang="en-US" sz="3100" b="1" u="sng" kern="1200" dirty="0"/>
            <a:t>Student</a:t>
          </a:r>
        </a:p>
      </dsp:txBody>
      <dsp:txXfrm>
        <a:off x="5808869" y="76146"/>
        <a:ext cx="2241583" cy="1086974"/>
      </dsp:txXfrm>
    </dsp:sp>
    <dsp:sp modelId="{F2EB2C70-58C1-4900-BAC1-28AF04323EE1}">
      <dsp:nvSpPr>
        <dsp:cNvPr id="0" name=""/>
        <dsp:cNvSpPr/>
      </dsp:nvSpPr>
      <dsp:spPr>
        <a:xfrm>
          <a:off x="6005973" y="1196938"/>
          <a:ext cx="230921" cy="8858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85861"/>
              </a:lnTo>
              <a:lnTo>
                <a:pt x="230921" y="885861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C80D3A-913F-40D1-874F-E96FC6F07E3D}">
      <dsp:nvSpPr>
        <dsp:cNvPr id="0" name=""/>
        <dsp:cNvSpPr/>
      </dsp:nvSpPr>
      <dsp:spPr>
        <a:xfrm>
          <a:off x="6236895" y="1505495"/>
          <a:ext cx="1847373" cy="1154608"/>
        </a:xfrm>
        <a:prstGeom prst="roundRect">
          <a:avLst>
            <a:gd name="adj" fmla="val 1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marL="0" lvl="0" indent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4.99% fixed (2022-23)</a:t>
          </a:r>
        </a:p>
      </dsp:txBody>
      <dsp:txXfrm>
        <a:off x="6270712" y="1539312"/>
        <a:ext cx="1779739" cy="1086974"/>
      </dsp:txXfrm>
    </dsp:sp>
    <dsp:sp modelId="{8E89E60D-065F-43B0-8AF1-25BBA3FB671C}">
      <dsp:nvSpPr>
        <dsp:cNvPr id="0" name=""/>
        <dsp:cNvSpPr/>
      </dsp:nvSpPr>
      <dsp:spPr>
        <a:xfrm>
          <a:off x="6005973" y="1196938"/>
          <a:ext cx="230921" cy="23291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29122"/>
              </a:lnTo>
              <a:lnTo>
                <a:pt x="230921" y="2329122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FA6A42-A540-4C9E-B1C8-B5FDA7EF226B}">
      <dsp:nvSpPr>
        <dsp:cNvPr id="0" name=""/>
        <dsp:cNvSpPr/>
      </dsp:nvSpPr>
      <dsp:spPr>
        <a:xfrm>
          <a:off x="6236895" y="2948756"/>
          <a:ext cx="1847373" cy="1154608"/>
        </a:xfrm>
        <a:prstGeom prst="roundRect">
          <a:avLst>
            <a:gd name="adj" fmla="val 1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marL="0" lvl="0" indent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Interest does accrue</a:t>
          </a:r>
        </a:p>
      </dsp:txBody>
      <dsp:txXfrm>
        <a:off x="6270712" y="2982573"/>
        <a:ext cx="1779739" cy="1086974"/>
      </dsp:txXfrm>
    </dsp:sp>
    <dsp:sp modelId="{026422D6-C3FD-45D0-9C1A-7DDAB7043212}">
      <dsp:nvSpPr>
        <dsp:cNvPr id="0" name=""/>
        <dsp:cNvSpPr/>
      </dsp:nvSpPr>
      <dsp:spPr>
        <a:xfrm>
          <a:off x="8661573" y="62234"/>
          <a:ext cx="2309217" cy="1154608"/>
        </a:xfrm>
        <a:prstGeom prst="roundRect">
          <a:avLst>
            <a:gd name="adj" fmla="val 10000"/>
          </a:avLst>
        </a:prstGeom>
        <a:solidFill>
          <a:srgbClr val="FFFF00"/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055" tIns="39370" rIns="59055" bIns="39370" numCol="1" spcCol="1270" anchor="ctr" anchorCtr="0">
          <a:noAutofit/>
        </a:bodyPr>
        <a:lstStyle/>
        <a:p>
          <a:pPr marL="0" lvl="0" indent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b="1" u="sng" kern="1200" dirty="0"/>
            <a:t>Parent</a:t>
          </a:r>
          <a:r>
            <a:rPr lang="en-US" sz="3100" kern="1200" dirty="0"/>
            <a:t> PLUS</a:t>
          </a:r>
        </a:p>
      </dsp:txBody>
      <dsp:txXfrm>
        <a:off x="8695390" y="96051"/>
        <a:ext cx="2241583" cy="1086974"/>
      </dsp:txXfrm>
    </dsp:sp>
    <dsp:sp modelId="{21DCE402-FBAF-4ADA-8BF8-98A37E656F11}">
      <dsp:nvSpPr>
        <dsp:cNvPr id="0" name=""/>
        <dsp:cNvSpPr/>
      </dsp:nvSpPr>
      <dsp:spPr>
        <a:xfrm>
          <a:off x="8892495" y="1216843"/>
          <a:ext cx="230921" cy="8659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65956"/>
              </a:lnTo>
              <a:lnTo>
                <a:pt x="230921" y="865956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A51C84-357A-490B-9B9A-5EC7714B6F42}">
      <dsp:nvSpPr>
        <dsp:cNvPr id="0" name=""/>
        <dsp:cNvSpPr/>
      </dsp:nvSpPr>
      <dsp:spPr>
        <a:xfrm>
          <a:off x="9123417" y="1505495"/>
          <a:ext cx="1847373" cy="1154608"/>
        </a:xfrm>
        <a:prstGeom prst="roundRect">
          <a:avLst>
            <a:gd name="adj" fmla="val 1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marL="0" lvl="0" indent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7.54% fixed (2022-23)</a:t>
          </a:r>
        </a:p>
      </dsp:txBody>
      <dsp:txXfrm>
        <a:off x="9157234" y="1539312"/>
        <a:ext cx="1779739" cy="1086974"/>
      </dsp:txXfrm>
    </dsp:sp>
    <dsp:sp modelId="{64A38FFC-8E4E-4A97-80E1-B82930A4E1CD}">
      <dsp:nvSpPr>
        <dsp:cNvPr id="0" name=""/>
        <dsp:cNvSpPr/>
      </dsp:nvSpPr>
      <dsp:spPr>
        <a:xfrm>
          <a:off x="8892495" y="1216843"/>
          <a:ext cx="230921" cy="23092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09217"/>
              </a:lnTo>
              <a:lnTo>
                <a:pt x="230921" y="2309217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187368-94C3-45FE-9454-08E2A0542452}">
      <dsp:nvSpPr>
        <dsp:cNvPr id="0" name=""/>
        <dsp:cNvSpPr/>
      </dsp:nvSpPr>
      <dsp:spPr>
        <a:xfrm>
          <a:off x="9123417" y="2948756"/>
          <a:ext cx="1847373" cy="1154608"/>
        </a:xfrm>
        <a:prstGeom prst="roundRect">
          <a:avLst>
            <a:gd name="adj" fmla="val 1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marL="0" lvl="0" indent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Interest does accrue</a:t>
          </a:r>
        </a:p>
      </dsp:txBody>
      <dsp:txXfrm>
        <a:off x="9157234" y="2982573"/>
        <a:ext cx="1779739" cy="10869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2329" cy="462120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173" y="0"/>
            <a:ext cx="3012329" cy="462120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>
              <a:defRPr sz="1200"/>
            </a:lvl1pPr>
          </a:lstStyle>
          <a:p>
            <a:fld id="{A529B845-3DE4-C44E-82C8-700AB11ED3A6}" type="datetime1">
              <a:rPr lang="en-US" smtClean="0"/>
              <a:t>4/13/2023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378"/>
            <a:ext cx="3012329" cy="462120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173" y="8772378"/>
            <a:ext cx="3012329" cy="462120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>
              <a:defRPr sz="1200"/>
            </a:lvl1pPr>
          </a:lstStyle>
          <a:p>
            <a:fld id="{A796EF79-0BF4-924E-943E-33FECC0BC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7532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12002" cy="461193"/>
          </a:xfrm>
          <a:prstGeom prst="rect">
            <a:avLst/>
          </a:prstGeom>
        </p:spPr>
        <p:txBody>
          <a:bodyPr vert="horz" lIns="87474" tIns="43738" rIns="87474" bIns="4373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566" y="2"/>
            <a:ext cx="3012002" cy="461193"/>
          </a:xfrm>
          <a:prstGeom prst="rect">
            <a:avLst/>
          </a:prstGeom>
        </p:spPr>
        <p:txBody>
          <a:bodyPr vert="horz" lIns="87474" tIns="43738" rIns="87474" bIns="43738" rtlCol="0"/>
          <a:lstStyle>
            <a:lvl1pPr algn="r">
              <a:defRPr sz="1200"/>
            </a:lvl1pPr>
          </a:lstStyle>
          <a:p>
            <a:fld id="{D55E2DDC-EEF2-C84C-B230-6800F23774E3}" type="datetime1">
              <a:rPr lang="en-US" smtClean="0"/>
              <a:t>4/13/2023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6875" y="693738"/>
            <a:ext cx="61563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7474" tIns="43738" rIns="87474" bIns="4373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311" y="4387444"/>
            <a:ext cx="5559456" cy="4155317"/>
          </a:xfrm>
          <a:prstGeom prst="rect">
            <a:avLst/>
          </a:prstGeom>
        </p:spPr>
        <p:txBody>
          <a:bodyPr vert="horz" lIns="87474" tIns="43738" rIns="87474" bIns="4373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73358"/>
            <a:ext cx="3012002" cy="461193"/>
          </a:xfrm>
          <a:prstGeom prst="rect">
            <a:avLst/>
          </a:prstGeom>
        </p:spPr>
        <p:txBody>
          <a:bodyPr vert="horz" lIns="87474" tIns="43738" rIns="87474" bIns="4373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566" y="8773358"/>
            <a:ext cx="3012002" cy="461193"/>
          </a:xfrm>
          <a:prstGeom prst="rect">
            <a:avLst/>
          </a:prstGeom>
        </p:spPr>
        <p:txBody>
          <a:bodyPr vert="horz" lIns="87474" tIns="43738" rIns="87474" bIns="43738" rtlCol="0" anchor="b"/>
          <a:lstStyle>
            <a:lvl1pPr algn="r">
              <a:defRPr sz="1200"/>
            </a:lvl1pPr>
          </a:lstStyle>
          <a:p>
            <a:fld id="{DE8B79F1-B7B6-4FD2-9263-BB9B47A67C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3634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8B79F1-B7B6-4FD2-9263-BB9B47A67CD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4356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8B79F1-B7B6-4FD2-9263-BB9B47A67CD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6158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8B79F1-B7B6-4FD2-9263-BB9B47A67CD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8106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96875" y="693738"/>
            <a:ext cx="61563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8B79F1-B7B6-4FD2-9263-BB9B47A67CD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831217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2"/>
          <p:cNvSpPr>
            <a:spLocks noGrp="1"/>
          </p:cNvSpPr>
          <p:nvPr>
            <p:ph type="body" idx="10" hasCustomPrompt="1"/>
          </p:nvPr>
        </p:nvSpPr>
        <p:spPr>
          <a:xfrm>
            <a:off x="8636000" y="6096000"/>
            <a:ext cx="2844800" cy="457200"/>
          </a:xfrm>
        </p:spPr>
        <p:txBody>
          <a:bodyPr anchor="b">
            <a:normAutofit/>
          </a:bodyPr>
          <a:lstStyle>
            <a:lvl1pPr marL="0" indent="0" algn="r">
              <a:buNone/>
              <a:defRPr sz="1600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DA05B4F-BCAB-4A1D-9D0D-5537CD6DCA6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2133600"/>
            <a:ext cx="5349240" cy="696903"/>
          </a:xfrm>
          <a:prstGeom prst="rect">
            <a:avLst/>
          </a:prstGeom>
        </p:spPr>
      </p:pic>
      <p:cxnSp>
        <p:nvCxnSpPr>
          <p:cNvPr id="11" name="Straight Connector 10"/>
          <p:cNvCxnSpPr/>
          <p:nvPr userDrawn="1"/>
        </p:nvCxnSpPr>
        <p:spPr>
          <a:xfrm>
            <a:off x="3048000" y="2895600"/>
            <a:ext cx="6096000" cy="0"/>
          </a:xfrm>
          <a:prstGeom prst="line">
            <a:avLst/>
          </a:prstGeom>
          <a:ln w="19050">
            <a:solidFill>
              <a:schemeClr val="tx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2156397" y="2971800"/>
            <a:ext cx="7879207" cy="584200"/>
          </a:xfrm>
        </p:spPr>
        <p:txBody>
          <a:bodyPr>
            <a:normAutofit fontScale="92500" lnSpcReduction="20000"/>
          </a:bodyPr>
          <a:lstStyle>
            <a:lvl1pPr marL="0" indent="0" algn="ctr">
              <a:buNone/>
              <a:defRPr/>
            </a:lvl1pPr>
          </a:lstStyle>
          <a:p>
            <a:r>
              <a:rPr lang="en-US" sz="3900" dirty="0">
                <a:solidFill>
                  <a:srgbClr val="183962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Presentation Title</a:t>
            </a:r>
            <a:endParaRPr lang="en-US" dirty="0">
              <a:solidFill>
                <a:srgbClr val="183962"/>
              </a:solidFill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US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1257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2"/>
          <p:cNvSpPr>
            <a:spLocks noGrp="1"/>
          </p:cNvSpPr>
          <p:nvPr>
            <p:ph idx="1"/>
          </p:nvPr>
        </p:nvSpPr>
        <p:spPr>
          <a:xfrm>
            <a:off x="609600" y="1701806"/>
            <a:ext cx="10972800" cy="4165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</a:defRPr>
            </a:lvl1pPr>
            <a:lvl2pPr marL="742950" indent="-285750">
              <a:buFont typeface="Calibri" panose="020F0502020204030204" pitchFamily="34" charset="0"/>
              <a:buChar char="▫"/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631099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-Column Bod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609600" y="1676400"/>
            <a:ext cx="5384800" cy="419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quarter" idx="11"/>
          </p:nvPr>
        </p:nvSpPr>
        <p:spPr>
          <a:xfrm>
            <a:off x="6197600" y="1676400"/>
            <a:ext cx="5384800" cy="419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6171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2"/>
          <p:cNvSpPr>
            <a:spLocks noGrp="1"/>
          </p:cNvSpPr>
          <p:nvPr>
            <p:ph idx="1"/>
          </p:nvPr>
        </p:nvSpPr>
        <p:spPr>
          <a:xfrm>
            <a:off x="609600" y="1701806"/>
            <a:ext cx="10972800" cy="4165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3200">
                <a:solidFill>
                  <a:schemeClr val="tx2"/>
                </a:solidFill>
                <a:latin typeface="+mj-lt"/>
              </a:defRPr>
            </a:lvl1pPr>
            <a:lvl2pPr marL="742950" indent="-285750">
              <a:buFont typeface="Calibri" panose="020F0502020204030204" pitchFamily="34" charset="0"/>
              <a:buChar char="▫"/>
              <a:defRPr sz="3200">
                <a:solidFill>
                  <a:schemeClr val="tx2"/>
                </a:solidFill>
                <a:latin typeface="+mj-lt"/>
              </a:defRPr>
            </a:lvl2pPr>
            <a:lvl3pPr>
              <a:defRPr sz="3200">
                <a:solidFill>
                  <a:schemeClr val="tx2"/>
                </a:solidFill>
                <a:latin typeface="+mj-lt"/>
              </a:defRPr>
            </a:lvl3pPr>
            <a:lvl4pPr>
              <a:defRPr sz="3200">
                <a:solidFill>
                  <a:schemeClr val="tx2"/>
                </a:solidFill>
                <a:latin typeface="+mj-lt"/>
              </a:defRPr>
            </a:lvl4pPr>
            <a:lvl5pPr>
              <a:defRPr sz="3200">
                <a:solidFill>
                  <a:schemeClr val="tx2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2140251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2"/>
          <p:cNvSpPr>
            <a:spLocks noGrp="1"/>
          </p:cNvSpPr>
          <p:nvPr>
            <p:ph type="body" idx="10" hasCustomPrompt="1"/>
          </p:nvPr>
        </p:nvSpPr>
        <p:spPr>
          <a:xfrm>
            <a:off x="8636000" y="6096000"/>
            <a:ext cx="2844800" cy="457200"/>
          </a:xfrm>
        </p:spPr>
        <p:txBody>
          <a:bodyPr anchor="b">
            <a:normAutofit/>
          </a:bodyPr>
          <a:lstStyle>
            <a:lvl1pPr marL="0" indent="0" algn="r">
              <a:buNone/>
              <a:defRPr sz="1600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CA8DEA2-D7EF-410A-82D3-8F7FCC6D577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2133600"/>
            <a:ext cx="5349240" cy="696903"/>
          </a:xfrm>
          <a:prstGeom prst="rect">
            <a:avLst/>
          </a:prstGeom>
        </p:spPr>
      </p:pic>
      <p:cxnSp>
        <p:nvCxnSpPr>
          <p:cNvPr id="11" name="Straight Connector 10"/>
          <p:cNvCxnSpPr/>
          <p:nvPr userDrawn="1"/>
        </p:nvCxnSpPr>
        <p:spPr>
          <a:xfrm>
            <a:off x="3048000" y="2895600"/>
            <a:ext cx="6096000" cy="0"/>
          </a:xfrm>
          <a:prstGeom prst="line">
            <a:avLst/>
          </a:prstGeom>
          <a:ln w="19050">
            <a:solidFill>
              <a:schemeClr val="tx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2156397" y="2971800"/>
            <a:ext cx="7879207" cy="584200"/>
          </a:xfrm>
        </p:spPr>
        <p:txBody>
          <a:bodyPr>
            <a:normAutofit fontScale="92500" lnSpcReduction="20000"/>
          </a:bodyPr>
          <a:lstStyle>
            <a:lvl1pPr marL="0" indent="0" algn="ctr">
              <a:buNone/>
              <a:defRPr/>
            </a:lvl1pPr>
          </a:lstStyle>
          <a:p>
            <a:r>
              <a:rPr lang="en-US" sz="3900" dirty="0">
                <a:solidFill>
                  <a:srgbClr val="183962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Presentation Title</a:t>
            </a:r>
            <a:endParaRPr lang="en-US" dirty="0">
              <a:solidFill>
                <a:srgbClr val="183962"/>
              </a:solidFill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US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1730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od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2"/>
          <p:cNvSpPr>
            <a:spLocks noGrp="1"/>
          </p:cNvSpPr>
          <p:nvPr>
            <p:ph idx="1"/>
          </p:nvPr>
        </p:nvSpPr>
        <p:spPr>
          <a:xfrm>
            <a:off x="609600" y="1701806"/>
            <a:ext cx="10972800" cy="4165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</a:defRPr>
            </a:lvl1pPr>
            <a:lvl2pPr marL="742950" indent="-285750">
              <a:buFont typeface="Calibri" panose="020F0502020204030204" pitchFamily="34" charset="0"/>
              <a:buChar char="▫"/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3799255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-Column Bod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609600" y="1676400"/>
            <a:ext cx="5384800" cy="419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quarter" idx="11"/>
          </p:nvPr>
        </p:nvSpPr>
        <p:spPr>
          <a:xfrm>
            <a:off x="6197600" y="1676400"/>
            <a:ext cx="5384800" cy="419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67104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2"/>
          <p:cNvSpPr>
            <a:spLocks noGrp="1"/>
          </p:cNvSpPr>
          <p:nvPr>
            <p:ph idx="1"/>
          </p:nvPr>
        </p:nvSpPr>
        <p:spPr>
          <a:xfrm>
            <a:off x="609600" y="1701806"/>
            <a:ext cx="10972800" cy="4165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3200">
                <a:solidFill>
                  <a:schemeClr val="tx2"/>
                </a:solidFill>
                <a:latin typeface="+mj-lt"/>
              </a:defRPr>
            </a:lvl1pPr>
            <a:lvl2pPr marL="742950" indent="-285750">
              <a:buFont typeface="Calibri" panose="020F0502020204030204" pitchFamily="34" charset="0"/>
              <a:buChar char="▫"/>
              <a:defRPr sz="3200">
                <a:solidFill>
                  <a:schemeClr val="tx2"/>
                </a:solidFill>
                <a:latin typeface="+mj-lt"/>
              </a:defRPr>
            </a:lvl2pPr>
            <a:lvl3pPr>
              <a:defRPr sz="3200">
                <a:solidFill>
                  <a:schemeClr val="tx2"/>
                </a:solidFill>
                <a:latin typeface="+mj-lt"/>
              </a:defRPr>
            </a:lvl3pPr>
            <a:lvl4pPr>
              <a:defRPr sz="3200">
                <a:solidFill>
                  <a:schemeClr val="tx2"/>
                </a:solidFill>
                <a:latin typeface="+mj-lt"/>
              </a:defRPr>
            </a:lvl4pPr>
            <a:lvl5pPr>
              <a:defRPr sz="3200">
                <a:solidFill>
                  <a:schemeClr val="tx2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1740725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JM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01806"/>
            <a:ext cx="10972800" cy="4165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JM" dirty="0"/>
          </a:p>
        </p:txBody>
      </p:sp>
      <p:pic>
        <p:nvPicPr>
          <p:cNvPr id="5" name="Picture 4" descr="Text, logo&#10;&#10;Description automatically generated">
            <a:extLst>
              <a:ext uri="{FF2B5EF4-FFF2-40B4-BE49-F238E27FC236}">
                <a16:creationId xmlns:a16="http://schemas.microsoft.com/office/drawing/2014/main" id="{29A07525-E9DB-4F95-9511-4A05634699A2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3872" y="6324600"/>
            <a:ext cx="3244328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9801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1" r:id="rId3"/>
    <p:sldLayoutId id="2147483690" r:id="rId4"/>
    <p:sldLayoutId id="2147483743" r:id="rId5"/>
    <p:sldLayoutId id="2147483744" r:id="rId6"/>
    <p:sldLayoutId id="2147483745" r:id="rId7"/>
    <p:sldLayoutId id="2147483746" r:id="rId8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6600" b="1" i="0" kern="1200">
          <a:solidFill>
            <a:schemeClr val="tx2"/>
          </a:solidFill>
          <a:latin typeface="+mj-lt"/>
          <a:ea typeface="Open Sans Light" panose="020B0306030504020204" pitchFamily="34" charset="0"/>
          <a:cs typeface="PermianSlabSerifTypeface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tx2"/>
        </a:buClr>
        <a:buFont typeface="Arial" panose="020B0604020202020204" pitchFamily="34" charset="0"/>
        <a:buChar char="•"/>
        <a:defRPr sz="3200" kern="1200">
          <a:solidFill>
            <a:schemeClr val="tx2"/>
          </a:solidFill>
          <a:latin typeface="+mj-lt"/>
          <a:ea typeface="+mn-ea"/>
          <a:cs typeface="Open San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tx2"/>
        </a:buClr>
        <a:buFont typeface="Calibri" panose="020F0502020204030204" pitchFamily="34" charset="0"/>
        <a:buChar char="▫"/>
        <a:defRPr sz="2800" kern="1200">
          <a:solidFill>
            <a:schemeClr val="tx2"/>
          </a:solidFill>
          <a:latin typeface="+mj-lt"/>
          <a:ea typeface="+mn-ea"/>
          <a:cs typeface="Open San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Calibri" panose="020F0502020204030204" pitchFamily="34" charset="0"/>
        <a:buChar char="–"/>
        <a:defRPr sz="2400" kern="1200">
          <a:solidFill>
            <a:schemeClr val="tx2"/>
          </a:solidFill>
          <a:latin typeface="+mj-lt"/>
          <a:ea typeface="+mn-ea"/>
          <a:cs typeface="Open San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Wingdings" panose="05000000000000000000" pitchFamily="2" charset="2"/>
        <a:buChar char="§"/>
        <a:defRPr sz="2000" kern="1200">
          <a:solidFill>
            <a:schemeClr val="tx2"/>
          </a:solidFill>
          <a:latin typeface="+mj-lt"/>
          <a:ea typeface="+mn-ea"/>
          <a:cs typeface="Open San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»"/>
        <a:defRPr sz="2000" kern="1200">
          <a:solidFill>
            <a:schemeClr val="tx2"/>
          </a:solidFill>
          <a:latin typeface="+mj-lt"/>
          <a:ea typeface="+mn-ea"/>
          <a:cs typeface="Open San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notesSlide" Target="../notesSlides/notesSlide3.xml"/><Relationship Id="rId7" Type="http://schemas.openxmlformats.org/officeDocument/2006/relationships/diagramColors" Target="../diagrams/colors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1298" y="2971800"/>
            <a:ext cx="5909405" cy="584200"/>
          </a:xfrm>
        </p:spPr>
        <p:txBody>
          <a:bodyPr>
            <a:normAutofit fontScale="92500" lnSpcReduction="20000"/>
          </a:bodyPr>
          <a:lstStyle>
            <a:lvl1pPr marL="0" indent="0" algn="ctr">
              <a:buNone/>
              <a:defRPr/>
            </a:lvl1pPr>
          </a:lstStyle>
          <a:p>
            <a:r>
              <a:rPr lang="en-US" sz="3900" dirty="0">
                <a:solidFill>
                  <a:srgbClr val="183962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Paying for College</a:t>
            </a:r>
            <a:endParaRPr lang="en-US" dirty="0">
              <a:solidFill>
                <a:srgbClr val="183962"/>
              </a:solidFill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US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1747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34175B-5CB1-4EFF-895C-8C5C91B31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FAFSA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0F17BA-8E00-453C-881A-C2DEC7C7F9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63550" indent="-463550">
              <a:lnSpc>
                <a:spcPct val="90000"/>
              </a:lnSpc>
              <a:spcBef>
                <a:spcPct val="25000"/>
              </a:spcBef>
              <a:defRPr/>
            </a:pPr>
            <a:r>
              <a:rPr lang="en-US" sz="4000" b="1" dirty="0"/>
              <a:t>2024-25 FAFSA</a:t>
            </a:r>
            <a:r>
              <a:rPr lang="en-US" sz="4000" dirty="0"/>
              <a:t> available </a:t>
            </a:r>
            <a:r>
              <a:rPr lang="en-US" sz="4000" b="1" i="1" dirty="0"/>
              <a:t>December 2023</a:t>
            </a:r>
            <a:r>
              <a:rPr lang="en-US" sz="4000" i="1" dirty="0"/>
              <a:t>.</a:t>
            </a:r>
            <a:endParaRPr lang="en-US" sz="4000" u="sng" dirty="0"/>
          </a:p>
          <a:p>
            <a:pPr marL="463550" indent="-463550">
              <a:lnSpc>
                <a:spcPct val="90000"/>
              </a:lnSpc>
              <a:spcBef>
                <a:spcPct val="25000"/>
              </a:spcBef>
              <a:defRPr/>
            </a:pPr>
            <a:r>
              <a:rPr lang="en-US" sz="4000" b="1" dirty="0"/>
              <a:t>2025-26 FAFSA</a:t>
            </a:r>
            <a:r>
              <a:rPr lang="en-US" sz="4000" dirty="0"/>
              <a:t> should open </a:t>
            </a:r>
            <a:r>
              <a:rPr lang="en-US" sz="4000" b="1" dirty="0"/>
              <a:t>October 1, 2024</a:t>
            </a:r>
            <a:r>
              <a:rPr lang="en-US" sz="4000" dirty="0"/>
              <a:t>. </a:t>
            </a:r>
            <a:r>
              <a:rPr lang="en-US" sz="4000" b="1" dirty="0"/>
              <a:t> </a:t>
            </a:r>
          </a:p>
          <a:p>
            <a:pPr marL="0" indent="0">
              <a:lnSpc>
                <a:spcPct val="90000"/>
              </a:lnSpc>
              <a:spcBef>
                <a:spcPct val="25000"/>
              </a:spcBef>
              <a:buNone/>
              <a:defRPr/>
            </a:pPr>
            <a:endParaRPr lang="en-US" sz="4000" i="1" dirty="0"/>
          </a:p>
          <a:p>
            <a:pPr marL="0" indent="0">
              <a:lnSpc>
                <a:spcPct val="90000"/>
              </a:lnSpc>
              <a:spcBef>
                <a:spcPct val="25000"/>
              </a:spcBef>
              <a:buNone/>
              <a:defRPr/>
            </a:pPr>
            <a:r>
              <a:rPr lang="en-US" sz="4000" b="1" i="1" dirty="0"/>
              <a:t>Always submit the FAFSA as soon as possible after it opens to maximize financial aid consideration.</a:t>
            </a:r>
          </a:p>
          <a:p>
            <a:pPr marL="0" indent="0">
              <a:lnSpc>
                <a:spcPct val="90000"/>
              </a:lnSpc>
              <a:spcBef>
                <a:spcPct val="25000"/>
              </a:spcBef>
              <a:buNone/>
              <a:defRPr/>
            </a:pPr>
            <a:endParaRPr lang="en-US" sz="4000" i="1" dirty="0"/>
          </a:p>
        </p:txBody>
      </p:sp>
    </p:spTree>
    <p:extLst>
      <p:ext uri="{BB962C8B-B14F-4D97-AF65-F5344CB8AC3E}">
        <p14:creationId xmlns:p14="http://schemas.microsoft.com/office/powerpoint/2010/main" val="1725656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34175B-5CB1-4EFF-895C-8C5C91B31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2024-25 FAFSA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0F17BA-8E00-453C-881A-C2DEC7C7F9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63550" indent="-463550">
              <a:lnSpc>
                <a:spcPct val="90000"/>
              </a:lnSpc>
              <a:spcBef>
                <a:spcPct val="25000"/>
              </a:spcBef>
              <a:defRPr/>
            </a:pPr>
            <a:r>
              <a:rPr lang="en-US" sz="4000" dirty="0"/>
              <a:t>Available </a:t>
            </a:r>
            <a:r>
              <a:rPr lang="en-US" sz="4000" b="1" i="1" dirty="0"/>
              <a:t>December 2023</a:t>
            </a:r>
            <a:r>
              <a:rPr lang="en-US" sz="4000" dirty="0"/>
              <a:t> at </a:t>
            </a:r>
            <a:r>
              <a:rPr lang="en-US" sz="4000" b="1" dirty="0"/>
              <a:t>studentaid.gov</a:t>
            </a:r>
            <a:endParaRPr lang="en-US" sz="4000" b="1" u="sng" dirty="0"/>
          </a:p>
          <a:p>
            <a:pPr marL="863600" lvl="1" indent="-463550">
              <a:lnSpc>
                <a:spcPct val="90000"/>
              </a:lnSpc>
              <a:spcBef>
                <a:spcPct val="25000"/>
              </a:spcBef>
              <a:defRPr/>
            </a:pPr>
            <a:r>
              <a:rPr lang="en-US" sz="3600" dirty="0"/>
              <a:t>2022 income/tax information</a:t>
            </a:r>
          </a:p>
          <a:p>
            <a:pPr marL="863600" lvl="1" indent="-463550">
              <a:lnSpc>
                <a:spcPct val="90000"/>
              </a:lnSpc>
              <a:spcBef>
                <a:spcPct val="25000"/>
              </a:spcBef>
              <a:defRPr/>
            </a:pPr>
            <a:r>
              <a:rPr lang="en-US" sz="3600" dirty="0"/>
              <a:t>Student Aid Index (SAI)</a:t>
            </a:r>
          </a:p>
          <a:p>
            <a:pPr marL="863600" lvl="1" indent="-463550">
              <a:lnSpc>
                <a:spcPct val="90000"/>
              </a:lnSpc>
              <a:spcBef>
                <a:spcPct val="25000"/>
              </a:spcBef>
              <a:defRPr/>
            </a:pPr>
            <a:r>
              <a:rPr lang="en-US" sz="3600" dirty="0"/>
              <a:t>Priority deadline </a:t>
            </a:r>
            <a:r>
              <a:rPr lang="en-US" sz="3600" b="1" u="sng" dirty="0"/>
              <a:t>TBD</a:t>
            </a:r>
          </a:p>
          <a:p>
            <a:pPr marL="463550" indent="-463550">
              <a:lnSpc>
                <a:spcPct val="90000"/>
              </a:lnSpc>
              <a:spcBef>
                <a:spcPct val="25000"/>
              </a:spcBef>
              <a:defRPr/>
            </a:pPr>
            <a:r>
              <a:rPr lang="en-US" sz="4000" b="1" dirty="0"/>
              <a:t>2025-26 FAFSA</a:t>
            </a:r>
            <a:r>
              <a:rPr lang="en-US" sz="4000" dirty="0"/>
              <a:t> should open </a:t>
            </a:r>
            <a:r>
              <a:rPr lang="en-US" sz="4000" b="1" dirty="0"/>
              <a:t>October 1, 2024</a:t>
            </a:r>
            <a:r>
              <a:rPr lang="en-US" sz="4000" dirty="0"/>
              <a:t>. </a:t>
            </a:r>
            <a:r>
              <a:rPr lang="en-US" sz="4000" b="1" dirty="0"/>
              <a:t> </a:t>
            </a:r>
          </a:p>
          <a:p>
            <a:pPr marL="463550" indent="-463550">
              <a:lnSpc>
                <a:spcPct val="90000"/>
              </a:lnSpc>
              <a:spcBef>
                <a:spcPct val="25000"/>
              </a:spcBef>
              <a:defRPr/>
            </a:pPr>
            <a:endParaRPr lang="en-US" sz="4000" dirty="0"/>
          </a:p>
          <a:p>
            <a:pPr marL="463550" indent="-463550">
              <a:lnSpc>
                <a:spcPct val="90000"/>
              </a:lnSpc>
              <a:spcBef>
                <a:spcPct val="25000"/>
              </a:spcBef>
              <a:defRPr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433103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168CF-C475-449D-B9A4-ED7008B11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Federal Student Aid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8CB9D80-A3D6-4AAF-BED3-5C48EF89D0D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09600" y="1701800"/>
          <a:ext cx="10972800" cy="4165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5" name="Group 4">
            <a:extLst>
              <a:ext uri="{FF2B5EF4-FFF2-40B4-BE49-F238E27FC236}">
                <a16:creationId xmlns:a16="http://schemas.microsoft.com/office/drawing/2014/main" id="{907A356E-7399-4FC5-8EE1-0510811A2548}"/>
              </a:ext>
            </a:extLst>
          </p:cNvPr>
          <p:cNvGrpSpPr/>
          <p:nvPr/>
        </p:nvGrpSpPr>
        <p:grpSpPr>
          <a:xfrm>
            <a:off x="685800" y="6127083"/>
            <a:ext cx="1021080" cy="654717"/>
            <a:chOff x="7482840" y="5391388"/>
            <a:chExt cx="1021080" cy="654717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0FF85809-5DA1-4FD3-9F9C-78AD717EB902}"/>
                </a:ext>
              </a:extLst>
            </p:cNvPr>
            <p:cNvSpPr/>
            <p:nvPr/>
          </p:nvSpPr>
          <p:spPr>
            <a:xfrm>
              <a:off x="7482840" y="5486400"/>
              <a:ext cx="182880" cy="18288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>
              <a:solidFill>
                <a:schemeClr val="bg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7D30030A-C1DB-4716-B486-55E83055E733}"/>
                </a:ext>
              </a:extLst>
            </p:cNvPr>
            <p:cNvSpPr/>
            <p:nvPr/>
          </p:nvSpPr>
          <p:spPr>
            <a:xfrm>
              <a:off x="7482840" y="5760720"/>
              <a:ext cx="182880" cy="18288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00"/>
                </a:solidFill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E85709F7-96B7-434F-8A86-BF8F7A3F1B0F}"/>
                </a:ext>
              </a:extLst>
            </p:cNvPr>
            <p:cNvSpPr txBox="1"/>
            <p:nvPr/>
          </p:nvSpPr>
          <p:spPr>
            <a:xfrm>
              <a:off x="7665720" y="5391388"/>
              <a:ext cx="838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chemeClr val="tx2"/>
                  </a:solidFill>
                </a:rPr>
                <a:t>Need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062F4655-2A35-4C39-9894-19BE8B5DA005}"/>
                </a:ext>
              </a:extLst>
            </p:cNvPr>
            <p:cNvSpPr txBox="1"/>
            <p:nvPr/>
          </p:nvSpPr>
          <p:spPr>
            <a:xfrm>
              <a:off x="7665720" y="5676773"/>
              <a:ext cx="838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chemeClr val="tx2"/>
                  </a:solidFill>
                </a:rPr>
                <a:t>Loan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62026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867400" y="2819401"/>
            <a:ext cx="4800597" cy="136143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/>
              <a:t>lori.mitchum@tn.gov</a:t>
            </a:r>
            <a:br>
              <a:rPr lang="en-US" sz="4000" b="1" dirty="0"/>
            </a:br>
            <a:r>
              <a:rPr lang="en-US" sz="4000" b="1" dirty="0"/>
              <a:t>731-571-7888</a:t>
            </a:r>
            <a:endParaRPr lang="en-US" sz="3600" b="1" dirty="0"/>
          </a:p>
        </p:txBody>
      </p:sp>
      <p:pic>
        <p:nvPicPr>
          <p:cNvPr id="3" name="Picture 6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328" t="21824" r="30446" b="21937"/>
          <a:stretch/>
        </p:blipFill>
        <p:spPr bwMode="auto">
          <a:xfrm>
            <a:off x="2286000" y="2661726"/>
            <a:ext cx="1676400" cy="160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7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25"/>
          <a:stretch/>
        </p:blipFill>
        <p:spPr bwMode="auto">
          <a:xfrm>
            <a:off x="3988536" y="2851297"/>
            <a:ext cx="1784343" cy="548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40"/>
          <a:stretch/>
        </p:blipFill>
        <p:spPr bwMode="auto">
          <a:xfrm>
            <a:off x="3996750" y="3505200"/>
            <a:ext cx="1781573" cy="548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5"/>
          <p:cNvCxnSpPr/>
          <p:nvPr/>
        </p:nvCxnSpPr>
        <p:spPr>
          <a:xfrm>
            <a:off x="6019800" y="2837937"/>
            <a:ext cx="0" cy="1253050"/>
          </a:xfrm>
          <a:prstGeom prst="line">
            <a:avLst/>
          </a:prstGeom>
          <a:ln>
            <a:solidFill>
              <a:srgbClr val="7E7E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C:\Users\cb50344\AppData\Local\Microsoft\Windows\INetCache\IE\5N0HM600\Twitter_bird_logo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1" y="4818606"/>
            <a:ext cx="633681" cy="515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4953000" y="4749225"/>
            <a:ext cx="19333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dirty="0" err="1">
                <a:solidFill>
                  <a:srgbClr val="FF0000"/>
                </a:solidFill>
                <a:latin typeface="Calibri"/>
                <a:ea typeface="Open Sans" panose="020B0606030504020204" pitchFamily="34" charset="0"/>
                <a:cs typeface="Open Sans" panose="020B0606030504020204" pitchFamily="34" charset="0"/>
              </a:rPr>
              <a:t>tnpromise</a:t>
            </a:r>
            <a:endParaRPr lang="en-US" sz="3200" b="1" dirty="0">
              <a:solidFill>
                <a:srgbClr val="FF0000"/>
              </a:solidFill>
              <a:latin typeface="Calibri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9" name="Picture 2" descr="Website Icon - Westside Regional Center">
            <a:extLst>
              <a:ext uri="{FF2B5EF4-FFF2-40B4-BE49-F238E27FC236}">
                <a16:creationId xmlns:a16="http://schemas.microsoft.com/office/drawing/2014/main" id="{DDF7AE2D-952F-4E11-B448-466AB32A88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5410200"/>
            <a:ext cx="6858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BAB18392-8E42-440F-AF34-8E8D425E5BB4}"/>
              </a:ext>
            </a:extLst>
          </p:cNvPr>
          <p:cNvSpPr/>
          <p:nvPr/>
        </p:nvSpPr>
        <p:spPr>
          <a:xfrm>
            <a:off x="4952871" y="5435025"/>
            <a:ext cx="289572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dirty="0">
                <a:solidFill>
                  <a:srgbClr val="FF0000"/>
                </a:solidFill>
                <a:latin typeface="Calibri"/>
                <a:ea typeface="Open Sans" panose="020B0606030504020204" pitchFamily="34" charset="0"/>
                <a:cs typeface="Open Sans" panose="020B0606030504020204" pitchFamily="34" charset="0"/>
              </a:rPr>
              <a:t>collegefortn.org</a:t>
            </a:r>
          </a:p>
        </p:txBody>
      </p:sp>
    </p:spTree>
    <p:extLst>
      <p:ext uri="{BB962C8B-B14F-4D97-AF65-F5344CB8AC3E}">
        <p14:creationId xmlns:p14="http://schemas.microsoft.com/office/powerpoint/2010/main" val="2206578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34175B-5CB1-4EFF-895C-8C5C91B31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z="7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0F17BA-8E00-453C-881A-C2DEC7C7F9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sz="6000" b="1" dirty="0"/>
              <a:t>Financial Aid</a:t>
            </a:r>
            <a:r>
              <a:rPr lang="en-US" sz="6000" dirty="0"/>
              <a:t> – </a:t>
            </a:r>
            <a:r>
              <a:rPr lang="en-US" sz="6000" i="1" dirty="0"/>
              <a:t>money awarded or lent to students to help pay for their education</a:t>
            </a:r>
          </a:p>
        </p:txBody>
      </p:sp>
    </p:spTree>
    <p:extLst>
      <p:ext uri="{BB962C8B-B14F-4D97-AF65-F5344CB8AC3E}">
        <p14:creationId xmlns:p14="http://schemas.microsoft.com/office/powerpoint/2010/main" val="1900889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96F61D-6506-4BC9-8999-FF49569B7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8000" dirty="0"/>
              <a:t>Types of Financial Aid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AA8DB7-B416-4EA8-A1F0-AED7BED7D0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b="1" dirty="0"/>
              <a:t>Scholarships</a:t>
            </a:r>
            <a:r>
              <a:rPr lang="en-US" sz="3600" dirty="0"/>
              <a:t> – </a:t>
            </a:r>
            <a:r>
              <a:rPr lang="en-US" sz="3600" u="sng" dirty="0">
                <a:highlight>
                  <a:srgbClr val="00FF00"/>
                </a:highlight>
              </a:rPr>
              <a:t>free money</a:t>
            </a:r>
            <a:r>
              <a:rPr lang="en-US" sz="3600" dirty="0"/>
              <a:t> awarded on ACT, GPA, or skill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800" b="1" dirty="0"/>
              <a:t>Renewable</a:t>
            </a:r>
            <a:r>
              <a:rPr lang="en-US" sz="2800" dirty="0"/>
              <a:t> vs. </a:t>
            </a:r>
            <a:r>
              <a:rPr lang="en-US" sz="2800" b="1" dirty="0"/>
              <a:t>Non-renewable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b="1" dirty="0"/>
              <a:t>Grants</a:t>
            </a:r>
            <a:r>
              <a:rPr lang="en-US" sz="3600" dirty="0"/>
              <a:t> – </a:t>
            </a:r>
            <a:r>
              <a:rPr lang="en-US" sz="3600" u="sng" dirty="0">
                <a:highlight>
                  <a:srgbClr val="00FF00"/>
                </a:highlight>
              </a:rPr>
              <a:t>free money</a:t>
            </a:r>
            <a:r>
              <a:rPr lang="en-US" sz="3600" dirty="0"/>
              <a:t> awarded on need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600" b="1" dirty="0"/>
              <a:t>Expected Family Contribution</a:t>
            </a:r>
            <a:r>
              <a:rPr lang="en-US" sz="2600" dirty="0"/>
              <a:t> (EFC)</a:t>
            </a:r>
            <a:endParaRPr lang="en-US" sz="2800" dirty="0"/>
          </a:p>
          <a:p>
            <a:pPr marL="742950" indent="-742950">
              <a:buFont typeface="+mj-lt"/>
              <a:buAutoNum type="arabicPeriod"/>
            </a:pPr>
            <a:r>
              <a:rPr lang="en-US" sz="3600" b="1" dirty="0"/>
              <a:t>Loans</a:t>
            </a:r>
            <a:r>
              <a:rPr lang="en-US" sz="3600" dirty="0"/>
              <a:t> – </a:t>
            </a:r>
            <a:r>
              <a:rPr lang="en-US" sz="3600" u="sng" dirty="0">
                <a:highlight>
                  <a:srgbClr val="FFFF00"/>
                </a:highlight>
              </a:rPr>
              <a:t>borrowed money</a:t>
            </a:r>
            <a:r>
              <a:rPr lang="en-US" sz="3600" dirty="0"/>
              <a:t> that must be paid back with interest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b="1" dirty="0"/>
              <a:t>Work study</a:t>
            </a:r>
            <a:r>
              <a:rPr lang="en-US" sz="3600" dirty="0"/>
              <a:t> – </a:t>
            </a:r>
            <a:r>
              <a:rPr lang="en-US" sz="3600" u="sng" dirty="0">
                <a:highlight>
                  <a:srgbClr val="00FF00"/>
                </a:highlight>
              </a:rPr>
              <a:t>earned money</a:t>
            </a:r>
            <a:r>
              <a:rPr lang="en-US" sz="3600" dirty="0"/>
              <a:t> from on-campus employment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96279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DC681-8D8E-4C0D-97AB-83E12EFC1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8000" dirty="0"/>
              <a:t>Sources of Financial Aid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62237D3C-E29C-4E71-8C15-FE14E33265A9}"/>
              </a:ext>
            </a:extLst>
          </p:cNvPr>
          <p:cNvGrpSpPr/>
          <p:nvPr/>
        </p:nvGrpSpPr>
        <p:grpSpPr>
          <a:xfrm>
            <a:off x="2657415" y="1701812"/>
            <a:ext cx="6877171" cy="4165574"/>
            <a:chOff x="913575" y="1701812"/>
            <a:chExt cx="6877171" cy="4165574"/>
          </a:xfrm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0D90021E-8FE8-4003-A672-7EC764DC8099}"/>
                </a:ext>
              </a:extLst>
            </p:cNvPr>
            <p:cNvSpPr/>
            <p:nvPr/>
          </p:nvSpPr>
          <p:spPr>
            <a:xfrm>
              <a:off x="913575" y="1701812"/>
              <a:ext cx="3389494" cy="2033696"/>
            </a:xfrm>
            <a:custGeom>
              <a:avLst/>
              <a:gdLst>
                <a:gd name="connsiteX0" fmla="*/ 0 w 3389494"/>
                <a:gd name="connsiteY0" fmla="*/ 0 h 2033696"/>
                <a:gd name="connsiteX1" fmla="*/ 3389494 w 3389494"/>
                <a:gd name="connsiteY1" fmla="*/ 0 h 2033696"/>
                <a:gd name="connsiteX2" fmla="*/ 3389494 w 3389494"/>
                <a:gd name="connsiteY2" fmla="*/ 2033696 h 2033696"/>
                <a:gd name="connsiteX3" fmla="*/ 0 w 3389494"/>
                <a:gd name="connsiteY3" fmla="*/ 2033696 h 2033696"/>
                <a:gd name="connsiteX4" fmla="*/ 0 w 3389494"/>
                <a:gd name="connsiteY4" fmla="*/ 0 h 20336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89494" h="2033696">
                  <a:moveTo>
                    <a:pt x="0" y="0"/>
                  </a:moveTo>
                  <a:lnTo>
                    <a:pt x="3389494" y="0"/>
                  </a:lnTo>
                  <a:lnTo>
                    <a:pt x="3389494" y="2033696"/>
                  </a:lnTo>
                  <a:lnTo>
                    <a:pt x="0" y="203369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0C74D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47650" tIns="247650" rIns="247650" bIns="247650" numCol="1" spcCol="1270" anchor="ctr" anchorCtr="0">
              <a:noAutofit/>
            </a:bodyPr>
            <a:lstStyle/>
            <a:p>
              <a:pPr marL="0" lvl="0" indent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6500" kern="1200" dirty="0"/>
                <a:t>State</a:t>
              </a:r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3239F52E-E898-470A-83DE-5D8E4698623D}"/>
                </a:ext>
              </a:extLst>
            </p:cNvPr>
            <p:cNvSpPr/>
            <p:nvPr/>
          </p:nvSpPr>
          <p:spPr>
            <a:xfrm>
              <a:off x="4401252" y="1701812"/>
              <a:ext cx="3389494" cy="2033696"/>
            </a:xfrm>
            <a:custGeom>
              <a:avLst/>
              <a:gdLst>
                <a:gd name="connsiteX0" fmla="*/ 0 w 3389494"/>
                <a:gd name="connsiteY0" fmla="*/ 0 h 2033696"/>
                <a:gd name="connsiteX1" fmla="*/ 3389494 w 3389494"/>
                <a:gd name="connsiteY1" fmla="*/ 0 h 2033696"/>
                <a:gd name="connsiteX2" fmla="*/ 3389494 w 3389494"/>
                <a:gd name="connsiteY2" fmla="*/ 2033696 h 2033696"/>
                <a:gd name="connsiteX3" fmla="*/ 0 w 3389494"/>
                <a:gd name="connsiteY3" fmla="*/ 2033696 h 2033696"/>
                <a:gd name="connsiteX4" fmla="*/ 0 w 3389494"/>
                <a:gd name="connsiteY4" fmla="*/ 0 h 20336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89494" h="2033696">
                  <a:moveTo>
                    <a:pt x="0" y="0"/>
                  </a:moveTo>
                  <a:lnTo>
                    <a:pt x="3389494" y="0"/>
                  </a:lnTo>
                  <a:lnTo>
                    <a:pt x="3389494" y="2033696"/>
                  </a:lnTo>
                  <a:lnTo>
                    <a:pt x="0" y="203369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224A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6629754"/>
                <a:satOff val="-9036"/>
                <a:lumOff val="-6863"/>
                <a:alphaOff val="0"/>
              </a:schemeClr>
            </a:fillRef>
            <a:effectRef idx="0">
              <a:schemeClr val="accent3">
                <a:hueOff val="6629754"/>
                <a:satOff val="-9036"/>
                <a:lumOff val="-686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47650" tIns="247650" rIns="247650" bIns="247650" numCol="1" spcCol="1270" anchor="ctr" anchorCtr="0">
              <a:noAutofit/>
            </a:bodyPr>
            <a:lstStyle/>
            <a:p>
              <a:pPr marL="0" lvl="0" indent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6500" kern="1200" dirty="0"/>
                <a:t>Federal</a:t>
              </a:r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8F138A66-663F-48F1-8693-1AA003E1D3C8}"/>
                </a:ext>
              </a:extLst>
            </p:cNvPr>
            <p:cNvSpPr/>
            <p:nvPr/>
          </p:nvSpPr>
          <p:spPr>
            <a:xfrm>
              <a:off x="913575" y="3833690"/>
              <a:ext cx="3389494" cy="2033696"/>
            </a:xfrm>
            <a:custGeom>
              <a:avLst/>
              <a:gdLst>
                <a:gd name="connsiteX0" fmla="*/ 0 w 3389494"/>
                <a:gd name="connsiteY0" fmla="*/ 0 h 2033696"/>
                <a:gd name="connsiteX1" fmla="*/ 3389494 w 3389494"/>
                <a:gd name="connsiteY1" fmla="*/ 0 h 2033696"/>
                <a:gd name="connsiteX2" fmla="*/ 3389494 w 3389494"/>
                <a:gd name="connsiteY2" fmla="*/ 2033696 h 2033696"/>
                <a:gd name="connsiteX3" fmla="*/ 0 w 3389494"/>
                <a:gd name="connsiteY3" fmla="*/ 2033696 h 2033696"/>
                <a:gd name="connsiteX4" fmla="*/ 0 w 3389494"/>
                <a:gd name="connsiteY4" fmla="*/ 0 h 20336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89494" h="2033696">
                  <a:moveTo>
                    <a:pt x="0" y="0"/>
                  </a:moveTo>
                  <a:lnTo>
                    <a:pt x="3389494" y="0"/>
                  </a:lnTo>
                  <a:lnTo>
                    <a:pt x="3389494" y="2033696"/>
                  </a:lnTo>
                  <a:lnTo>
                    <a:pt x="0" y="203369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87722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13259507"/>
                <a:satOff val="-18073"/>
                <a:lumOff val="-13726"/>
                <a:alphaOff val="0"/>
              </a:schemeClr>
            </a:fillRef>
            <a:effectRef idx="0">
              <a:schemeClr val="accent3">
                <a:hueOff val="13259507"/>
                <a:satOff val="-18073"/>
                <a:lumOff val="-13726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47650" tIns="247650" rIns="247650" bIns="247650" numCol="1" spcCol="1270" anchor="ctr" anchorCtr="0">
              <a:noAutofit/>
            </a:bodyPr>
            <a:lstStyle/>
            <a:p>
              <a:pPr marL="0" lvl="0" indent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6500" kern="1200" dirty="0"/>
                <a:t>College</a:t>
              </a:r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A0D64D97-E892-47D1-969F-D91DC84AA5C3}"/>
                </a:ext>
              </a:extLst>
            </p:cNvPr>
            <p:cNvSpPr/>
            <p:nvPr/>
          </p:nvSpPr>
          <p:spPr>
            <a:xfrm>
              <a:off x="4401252" y="3833690"/>
              <a:ext cx="3389494" cy="2033696"/>
            </a:xfrm>
            <a:custGeom>
              <a:avLst/>
              <a:gdLst>
                <a:gd name="connsiteX0" fmla="*/ 0 w 3389494"/>
                <a:gd name="connsiteY0" fmla="*/ 0 h 2033696"/>
                <a:gd name="connsiteX1" fmla="*/ 3389494 w 3389494"/>
                <a:gd name="connsiteY1" fmla="*/ 0 h 2033696"/>
                <a:gd name="connsiteX2" fmla="*/ 3389494 w 3389494"/>
                <a:gd name="connsiteY2" fmla="*/ 2033696 h 2033696"/>
                <a:gd name="connsiteX3" fmla="*/ 0 w 3389494"/>
                <a:gd name="connsiteY3" fmla="*/ 2033696 h 2033696"/>
                <a:gd name="connsiteX4" fmla="*/ 0 w 3389494"/>
                <a:gd name="connsiteY4" fmla="*/ 0 h 20336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89494" h="2033696">
                  <a:moveTo>
                    <a:pt x="0" y="0"/>
                  </a:moveTo>
                  <a:lnTo>
                    <a:pt x="3389494" y="0"/>
                  </a:lnTo>
                  <a:lnTo>
                    <a:pt x="3389494" y="2033696"/>
                  </a:lnTo>
                  <a:lnTo>
                    <a:pt x="0" y="2033696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19889260"/>
                <a:satOff val="-27109"/>
                <a:lumOff val="-20589"/>
                <a:alphaOff val="0"/>
              </a:schemeClr>
            </a:fillRef>
            <a:effectRef idx="0">
              <a:schemeClr val="accent3">
                <a:hueOff val="19889260"/>
                <a:satOff val="-27109"/>
                <a:lumOff val="-20589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47650" tIns="247650" rIns="247650" bIns="247650" numCol="1" spcCol="1270" anchor="ctr" anchorCtr="0">
              <a:noAutofit/>
            </a:bodyPr>
            <a:lstStyle/>
            <a:p>
              <a:pPr marL="0" lvl="0" indent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6500" kern="1200" dirty="0"/>
                <a:t>Private</a:t>
              </a:r>
            </a:p>
          </p:txBody>
        </p:sp>
      </p:grp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A744157C-8FF1-424A-9927-9B63C4BB567F}"/>
              </a:ext>
            </a:extLst>
          </p:cNvPr>
          <p:cNvSpPr/>
          <p:nvPr/>
        </p:nvSpPr>
        <p:spPr>
          <a:xfrm>
            <a:off x="838200" y="1752600"/>
            <a:ext cx="2286000" cy="1828800"/>
          </a:xfrm>
          <a:prstGeom prst="rightArrow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I will</a:t>
            </a: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588C4908-1C61-405A-86A0-644CDE06C70A}"/>
              </a:ext>
            </a:extLst>
          </p:cNvPr>
          <p:cNvSpPr/>
          <p:nvPr/>
        </p:nvSpPr>
        <p:spPr>
          <a:xfrm rot="10800000">
            <a:off x="9067800" y="1752601"/>
            <a:ext cx="2286000" cy="1828800"/>
          </a:xfrm>
          <a:prstGeom prst="rightArrow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>
                <a:rot lat="60000" lon="0" rev="10800000"/>
              </a:camera>
              <a:lightRig rig="threePt" dir="t"/>
            </a:scene3d>
          </a:bodyPr>
          <a:lstStyle/>
          <a:p>
            <a:pPr algn="ctr"/>
            <a:r>
              <a:rPr lang="en-US" sz="3200" b="1" dirty="0"/>
              <a:t>explain</a:t>
            </a:r>
            <a:endParaRPr lang="en-US" b="1" dirty="0"/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C65710CE-0145-43BF-8C43-1EFAB4FB3107}"/>
              </a:ext>
            </a:extLst>
          </p:cNvPr>
          <p:cNvSpPr/>
          <p:nvPr/>
        </p:nvSpPr>
        <p:spPr>
          <a:xfrm>
            <a:off x="838200" y="3962398"/>
            <a:ext cx="2286000" cy="1828800"/>
          </a:xfrm>
          <a:prstGeom prst="rightArrow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You</a:t>
            </a:r>
            <a:endParaRPr lang="en-US" b="1" dirty="0"/>
          </a:p>
        </p:txBody>
      </p: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60DC09D0-3358-4FC3-89CE-015C1FE0F963}"/>
              </a:ext>
            </a:extLst>
          </p:cNvPr>
          <p:cNvSpPr/>
          <p:nvPr/>
        </p:nvSpPr>
        <p:spPr>
          <a:xfrm rot="10800000">
            <a:off x="9067800" y="3962399"/>
            <a:ext cx="2286000" cy="1828800"/>
          </a:xfrm>
          <a:prstGeom prst="rightArrow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>
                <a:rot lat="60000" lon="0" rev="10800000"/>
              </a:camera>
              <a:lightRig rig="threePt" dir="t"/>
            </a:scene3d>
          </a:bodyPr>
          <a:lstStyle/>
          <a:p>
            <a:pPr algn="ctr"/>
            <a:r>
              <a:rPr lang="en-US" sz="3200" b="1" dirty="0"/>
              <a:t>research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9948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168CF-C475-449D-B9A4-ED7008B11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TN 4-yr Public And Private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8CB9D80-A3D6-4AAF-BED3-5C48EF89D0D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2138209"/>
              </p:ext>
            </p:extLst>
          </p:nvPr>
        </p:nvGraphicFramePr>
        <p:xfrm>
          <a:off x="609600" y="1701800"/>
          <a:ext cx="10972800" cy="4165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10" name="Group 9">
            <a:extLst>
              <a:ext uri="{FF2B5EF4-FFF2-40B4-BE49-F238E27FC236}">
                <a16:creationId xmlns:a16="http://schemas.microsoft.com/office/drawing/2014/main" id="{A954ABB5-7A6B-416A-8AE6-66471E7C6C5D}"/>
              </a:ext>
            </a:extLst>
          </p:cNvPr>
          <p:cNvGrpSpPr/>
          <p:nvPr/>
        </p:nvGrpSpPr>
        <p:grpSpPr>
          <a:xfrm>
            <a:off x="685800" y="6127083"/>
            <a:ext cx="1021080" cy="654717"/>
            <a:chOff x="7482840" y="5391388"/>
            <a:chExt cx="1021080" cy="654717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7C9A6097-3714-4D7E-AAD4-F5AC9C801B83}"/>
                </a:ext>
              </a:extLst>
            </p:cNvPr>
            <p:cNvSpPr/>
            <p:nvPr/>
          </p:nvSpPr>
          <p:spPr>
            <a:xfrm>
              <a:off x="7482840" y="5486400"/>
              <a:ext cx="182880" cy="18288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>
              <a:solidFill>
                <a:schemeClr val="bg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BE717B4F-1083-4D5F-891F-B70F6E0F0212}"/>
                </a:ext>
              </a:extLst>
            </p:cNvPr>
            <p:cNvSpPr/>
            <p:nvPr/>
          </p:nvSpPr>
          <p:spPr>
            <a:xfrm>
              <a:off x="7482840" y="5760720"/>
              <a:ext cx="182880" cy="18288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3F4FF80E-CF05-41BC-B4BF-693382E81D6D}"/>
                </a:ext>
              </a:extLst>
            </p:cNvPr>
            <p:cNvSpPr txBox="1"/>
            <p:nvPr/>
          </p:nvSpPr>
          <p:spPr>
            <a:xfrm>
              <a:off x="7665720" y="5391388"/>
              <a:ext cx="838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chemeClr val="tx2"/>
                  </a:solidFill>
                </a:rPr>
                <a:t>Need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D72F364E-6898-474C-808C-F9D19915F893}"/>
                </a:ext>
              </a:extLst>
            </p:cNvPr>
            <p:cNvSpPr txBox="1"/>
            <p:nvPr/>
          </p:nvSpPr>
          <p:spPr>
            <a:xfrm>
              <a:off x="7665720" y="5676773"/>
              <a:ext cx="838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chemeClr val="tx2"/>
                  </a:solidFill>
                </a:rPr>
                <a:t>Merit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13226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168CF-C475-449D-B9A4-ED7008B11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TN Community College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8CB9D80-A3D6-4AAF-BED3-5C48EF89D0D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965222"/>
              </p:ext>
            </p:extLst>
          </p:nvPr>
        </p:nvGraphicFramePr>
        <p:xfrm>
          <a:off x="609600" y="1701800"/>
          <a:ext cx="10972800" cy="4165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15" name="Group 14">
            <a:extLst>
              <a:ext uri="{FF2B5EF4-FFF2-40B4-BE49-F238E27FC236}">
                <a16:creationId xmlns:a16="http://schemas.microsoft.com/office/drawing/2014/main" id="{257945C2-60E6-4030-A2D4-90EB41BA244D}"/>
              </a:ext>
            </a:extLst>
          </p:cNvPr>
          <p:cNvGrpSpPr/>
          <p:nvPr/>
        </p:nvGrpSpPr>
        <p:grpSpPr>
          <a:xfrm>
            <a:off x="685800" y="6127083"/>
            <a:ext cx="1021080" cy="654717"/>
            <a:chOff x="7482840" y="5391388"/>
            <a:chExt cx="1021080" cy="654717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712C60A1-FD95-446F-9C03-5CA5B9CFD607}"/>
                </a:ext>
              </a:extLst>
            </p:cNvPr>
            <p:cNvSpPr/>
            <p:nvPr/>
          </p:nvSpPr>
          <p:spPr>
            <a:xfrm>
              <a:off x="7482840" y="5486400"/>
              <a:ext cx="182880" cy="18288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>
              <a:solidFill>
                <a:schemeClr val="bg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1DB75A6E-94A3-455C-8367-23AD633E8AAD}"/>
                </a:ext>
              </a:extLst>
            </p:cNvPr>
            <p:cNvSpPr/>
            <p:nvPr/>
          </p:nvSpPr>
          <p:spPr>
            <a:xfrm>
              <a:off x="7482840" y="5760720"/>
              <a:ext cx="182880" cy="18288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A0D486B1-01E8-4BA6-B592-E0FB7A8DF474}"/>
                </a:ext>
              </a:extLst>
            </p:cNvPr>
            <p:cNvSpPr txBox="1"/>
            <p:nvPr/>
          </p:nvSpPr>
          <p:spPr>
            <a:xfrm>
              <a:off x="7665720" y="5391388"/>
              <a:ext cx="838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chemeClr val="tx2"/>
                  </a:solidFill>
                </a:rPr>
                <a:t>Need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5C876A65-D37B-4A94-893B-DB9CAB899BF3}"/>
                </a:ext>
              </a:extLst>
            </p:cNvPr>
            <p:cNvSpPr txBox="1"/>
            <p:nvPr/>
          </p:nvSpPr>
          <p:spPr>
            <a:xfrm>
              <a:off x="7665720" y="5676773"/>
              <a:ext cx="838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chemeClr val="tx2"/>
                  </a:solidFill>
                </a:rPr>
                <a:t>Merit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146153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168CF-C475-449D-B9A4-ED7008B11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TCAT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8CB9D80-A3D6-4AAF-BED3-5C48EF89D0D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3799244"/>
              </p:ext>
            </p:extLst>
          </p:nvPr>
        </p:nvGraphicFramePr>
        <p:xfrm>
          <a:off x="609600" y="1701800"/>
          <a:ext cx="10972800" cy="4165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pSp>
        <p:nvGrpSpPr>
          <p:cNvPr id="10" name="Group 9">
            <a:extLst>
              <a:ext uri="{FF2B5EF4-FFF2-40B4-BE49-F238E27FC236}">
                <a16:creationId xmlns:a16="http://schemas.microsoft.com/office/drawing/2014/main" id="{A954ABB5-7A6B-416A-8AE6-66471E7C6C5D}"/>
              </a:ext>
            </a:extLst>
          </p:cNvPr>
          <p:cNvGrpSpPr/>
          <p:nvPr/>
        </p:nvGrpSpPr>
        <p:grpSpPr>
          <a:xfrm>
            <a:off x="685800" y="6127083"/>
            <a:ext cx="1021080" cy="654717"/>
            <a:chOff x="7482840" y="5391388"/>
            <a:chExt cx="1021080" cy="654717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7C9A6097-3714-4D7E-AAD4-F5AC9C801B83}"/>
                </a:ext>
              </a:extLst>
            </p:cNvPr>
            <p:cNvSpPr/>
            <p:nvPr/>
          </p:nvSpPr>
          <p:spPr>
            <a:xfrm>
              <a:off x="7482840" y="5486400"/>
              <a:ext cx="182880" cy="18288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>
              <a:solidFill>
                <a:schemeClr val="bg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BE717B4F-1083-4D5F-891F-B70F6E0F0212}"/>
                </a:ext>
              </a:extLst>
            </p:cNvPr>
            <p:cNvSpPr/>
            <p:nvPr/>
          </p:nvSpPr>
          <p:spPr>
            <a:xfrm>
              <a:off x="7482840" y="5760720"/>
              <a:ext cx="182880" cy="18288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3F4FF80E-CF05-41BC-B4BF-693382E81D6D}"/>
                </a:ext>
              </a:extLst>
            </p:cNvPr>
            <p:cNvSpPr txBox="1"/>
            <p:nvPr/>
          </p:nvSpPr>
          <p:spPr>
            <a:xfrm>
              <a:off x="7665720" y="5391388"/>
              <a:ext cx="838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chemeClr val="tx2"/>
                  </a:solidFill>
                </a:rPr>
                <a:t>Need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D72F364E-6898-474C-808C-F9D19915F893}"/>
                </a:ext>
              </a:extLst>
            </p:cNvPr>
            <p:cNvSpPr txBox="1"/>
            <p:nvPr/>
          </p:nvSpPr>
          <p:spPr>
            <a:xfrm>
              <a:off x="7665720" y="5676773"/>
              <a:ext cx="838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chemeClr val="tx2"/>
                  </a:solidFill>
                </a:rPr>
                <a:t>Merit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169656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34175B-5CB1-4EFF-895C-8C5C91B31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TN Promise Checklist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0F17BA-8E00-453C-881A-C2DEC7C7F9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  <a:defRPr/>
            </a:pPr>
            <a:r>
              <a:rPr lang="en-US" sz="3000" dirty="0">
                <a:solidFill>
                  <a:srgbClr val="1B365D"/>
                </a:solidFill>
              </a:rPr>
              <a:t>Apply to the Tennessee Promise program at </a:t>
            </a:r>
            <a:r>
              <a:rPr lang="en-US" sz="3000" b="1" dirty="0">
                <a:solidFill>
                  <a:srgbClr val="1B365D"/>
                </a:solidFill>
              </a:rPr>
              <a:t>tnpromise.gov</a:t>
            </a:r>
            <a:r>
              <a:rPr lang="en-US" sz="3000" dirty="0">
                <a:solidFill>
                  <a:srgbClr val="1B365D"/>
                </a:solidFill>
              </a:rPr>
              <a:t> by </a:t>
            </a:r>
            <a:r>
              <a:rPr lang="en-US" sz="3000" b="1" dirty="0">
                <a:solidFill>
                  <a:srgbClr val="1B365D"/>
                </a:solidFill>
              </a:rPr>
              <a:t>November 1, 2023</a:t>
            </a:r>
          </a:p>
          <a:p>
            <a:pPr>
              <a:buFont typeface="Wingdings" pitchFamily="2" charset="2"/>
              <a:buChar char="q"/>
              <a:defRPr/>
            </a:pPr>
            <a:r>
              <a:rPr lang="en-US" sz="3000" dirty="0">
                <a:solidFill>
                  <a:srgbClr val="1B365D"/>
                </a:solidFill>
              </a:rPr>
              <a:t>Complete 2024-25 FAFSA at </a:t>
            </a:r>
            <a:r>
              <a:rPr lang="en-US" sz="3000" b="1" dirty="0">
                <a:solidFill>
                  <a:srgbClr val="1B365D"/>
                </a:solidFill>
              </a:rPr>
              <a:t>studentaid.gov</a:t>
            </a:r>
            <a:r>
              <a:rPr lang="en-US" sz="3000" dirty="0">
                <a:solidFill>
                  <a:srgbClr val="1B365D"/>
                </a:solidFill>
              </a:rPr>
              <a:t> by </a:t>
            </a:r>
            <a:r>
              <a:rPr lang="en-US" sz="3000" b="1" u="sng" dirty="0">
                <a:solidFill>
                  <a:srgbClr val="1B365D"/>
                </a:solidFill>
              </a:rPr>
              <a:t>TBD</a:t>
            </a:r>
          </a:p>
          <a:p>
            <a:pPr>
              <a:buFont typeface="Wingdings" pitchFamily="2" charset="2"/>
              <a:buChar char="q"/>
              <a:defRPr/>
            </a:pPr>
            <a:r>
              <a:rPr lang="en-US" sz="3000" dirty="0">
                <a:solidFill>
                  <a:srgbClr val="1B365D"/>
                </a:solidFill>
              </a:rPr>
              <a:t>Attend mandatory meeting as</a:t>
            </a:r>
            <a:r>
              <a:rPr lang="en-US" sz="3000" b="1" dirty="0">
                <a:solidFill>
                  <a:srgbClr val="1B365D"/>
                </a:solidFill>
              </a:rPr>
              <a:t> </a:t>
            </a:r>
            <a:r>
              <a:rPr lang="en-US" sz="3000" dirty="0">
                <a:solidFill>
                  <a:srgbClr val="1B365D"/>
                </a:solidFill>
              </a:rPr>
              <a:t>coordinated by partnering organization</a:t>
            </a:r>
            <a:endParaRPr lang="en-US" sz="3000" b="1" dirty="0">
              <a:solidFill>
                <a:srgbClr val="1B365D"/>
              </a:solidFill>
            </a:endParaRPr>
          </a:p>
          <a:p>
            <a:pPr>
              <a:buFont typeface="Wingdings" pitchFamily="2" charset="2"/>
              <a:buChar char="q"/>
              <a:defRPr/>
            </a:pPr>
            <a:r>
              <a:rPr lang="en-US" sz="3000" dirty="0">
                <a:solidFill>
                  <a:srgbClr val="1B365D"/>
                </a:solidFill>
              </a:rPr>
              <a:t>Complete and submit 8 hours of community service by</a:t>
            </a:r>
            <a:r>
              <a:rPr lang="en-US" sz="3000" b="1" dirty="0">
                <a:solidFill>
                  <a:srgbClr val="1B365D"/>
                </a:solidFill>
              </a:rPr>
              <a:t> July 1, 2024 </a:t>
            </a:r>
            <a:r>
              <a:rPr lang="en-US" sz="3000" dirty="0">
                <a:solidFill>
                  <a:srgbClr val="1B365D"/>
                </a:solidFill>
              </a:rPr>
              <a:t>(coordinated by partnering organization)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89FEB5-53CB-4624-9377-D8D56CFCF53E}"/>
              </a:ext>
            </a:extLst>
          </p:cNvPr>
          <p:cNvSpPr txBox="1"/>
          <p:nvPr/>
        </p:nvSpPr>
        <p:spPr>
          <a:xfrm>
            <a:off x="2971800" y="5562600"/>
            <a:ext cx="6248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2713" indent="-112713"/>
            <a:r>
              <a:rPr lang="en-US" sz="2000" b="1" dirty="0">
                <a:solidFill>
                  <a:schemeClr val="tx2"/>
                </a:solidFill>
              </a:rPr>
              <a:t>*Promise allows students to attend a </a:t>
            </a:r>
            <a:r>
              <a:rPr lang="en-US" sz="2000" b="1" u="sng" dirty="0">
                <a:solidFill>
                  <a:schemeClr val="tx2"/>
                </a:solidFill>
              </a:rPr>
              <a:t>community college</a:t>
            </a:r>
            <a:r>
              <a:rPr lang="en-US" sz="2000" b="1" dirty="0">
                <a:solidFill>
                  <a:schemeClr val="tx2"/>
                </a:solidFill>
              </a:rPr>
              <a:t> </a:t>
            </a:r>
            <a:br>
              <a:rPr lang="en-US" sz="2000" b="1" dirty="0">
                <a:solidFill>
                  <a:schemeClr val="tx2"/>
                </a:solidFill>
              </a:rPr>
            </a:br>
            <a:r>
              <a:rPr lang="en-US" sz="2000" b="1" dirty="0">
                <a:solidFill>
                  <a:schemeClr val="tx2"/>
                </a:solidFill>
              </a:rPr>
              <a:t>or </a:t>
            </a:r>
            <a:r>
              <a:rPr lang="en-US" sz="2000" b="1" u="sng" dirty="0">
                <a:solidFill>
                  <a:schemeClr val="tx2"/>
                </a:solidFill>
              </a:rPr>
              <a:t>TCAT</a:t>
            </a:r>
            <a:r>
              <a:rPr lang="en-US" sz="2000" b="1" dirty="0">
                <a:solidFill>
                  <a:schemeClr val="tx2"/>
                </a:solidFill>
              </a:rPr>
              <a:t> tuition-free through a last dollar scholarship.</a:t>
            </a:r>
          </a:p>
        </p:txBody>
      </p:sp>
    </p:spTree>
    <p:extLst>
      <p:ext uri="{BB962C8B-B14F-4D97-AF65-F5344CB8AC3E}">
        <p14:creationId xmlns:p14="http://schemas.microsoft.com/office/powerpoint/2010/main" val="2491749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D43CB26-04D6-4BA9-BED0-A4CCBC256156}"/>
              </a:ext>
            </a:extLst>
          </p:cNvPr>
          <p:cNvSpPr/>
          <p:nvPr/>
        </p:nvSpPr>
        <p:spPr>
          <a:xfrm>
            <a:off x="0" y="1503402"/>
            <a:ext cx="12192000" cy="1431581"/>
          </a:xfrm>
          <a:prstGeom prst="rect">
            <a:avLst/>
          </a:prstGeom>
          <a:pattFill prst="pct25">
            <a:fgClr>
              <a:schemeClr val="tx2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34175B-5CB1-4EFF-895C-8C5C91B31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TN Promise Examples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7E6006D-5D02-4524-BF48-93CBB1AFD46E}"/>
              </a:ext>
            </a:extLst>
          </p:cNvPr>
          <p:cNvCxnSpPr>
            <a:cxnSpLocks/>
          </p:cNvCxnSpPr>
          <p:nvPr/>
        </p:nvCxnSpPr>
        <p:spPr>
          <a:xfrm>
            <a:off x="0" y="2986087"/>
            <a:ext cx="12207240" cy="23756"/>
          </a:xfrm>
          <a:prstGeom prst="line">
            <a:avLst/>
          </a:prstGeom>
          <a:ln w="57150">
            <a:solidFill>
              <a:schemeClr val="tx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31ACB55-2E33-4D6A-B7BA-EEF16BAA8A60}"/>
              </a:ext>
            </a:extLst>
          </p:cNvPr>
          <p:cNvCxnSpPr>
            <a:cxnSpLocks/>
          </p:cNvCxnSpPr>
          <p:nvPr/>
        </p:nvCxnSpPr>
        <p:spPr>
          <a:xfrm>
            <a:off x="-15240" y="5161076"/>
            <a:ext cx="12207240" cy="20621"/>
          </a:xfrm>
          <a:prstGeom prst="line">
            <a:avLst/>
          </a:prstGeom>
          <a:ln w="539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E2CE39C7-C9DE-4BFE-86F2-B63AA291B2E7}"/>
              </a:ext>
            </a:extLst>
          </p:cNvPr>
          <p:cNvSpPr txBox="1"/>
          <p:nvPr/>
        </p:nvSpPr>
        <p:spPr>
          <a:xfrm>
            <a:off x="100765" y="3048000"/>
            <a:ext cx="1347035" cy="1015663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none" rtlCol="0">
            <a:spAutoFit/>
          </a:bodyPr>
          <a:lstStyle/>
          <a:p>
            <a:r>
              <a:rPr lang="en-US" sz="3000" dirty="0">
                <a:solidFill>
                  <a:schemeClr val="tx2"/>
                </a:solidFill>
              </a:rPr>
              <a:t>Tuition </a:t>
            </a:r>
          </a:p>
          <a:p>
            <a:r>
              <a:rPr lang="en-US" sz="3000" dirty="0">
                <a:solidFill>
                  <a:schemeClr val="tx2"/>
                </a:solidFill>
              </a:rPr>
              <a:t>$2,500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F964A8A-0B8C-4C3A-A830-50C4FA77ABB0}"/>
              </a:ext>
            </a:extLst>
          </p:cNvPr>
          <p:cNvSpPr txBox="1"/>
          <p:nvPr/>
        </p:nvSpPr>
        <p:spPr>
          <a:xfrm>
            <a:off x="2947905" y="5334000"/>
            <a:ext cx="13259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</a:rPr>
              <a:t>ACT 16</a:t>
            </a:r>
            <a:br>
              <a:rPr lang="en-US" sz="2400" b="1" dirty="0">
                <a:solidFill>
                  <a:schemeClr val="tx2"/>
                </a:solidFill>
              </a:rPr>
            </a:br>
            <a:r>
              <a:rPr lang="en-US" sz="2400" b="1" dirty="0">
                <a:solidFill>
                  <a:schemeClr val="tx2"/>
                </a:solidFill>
              </a:rPr>
              <a:t>GPA 2.64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C03E5D-D06F-40BD-87F2-BED495D87323}"/>
              </a:ext>
            </a:extLst>
          </p:cNvPr>
          <p:cNvSpPr txBox="1"/>
          <p:nvPr/>
        </p:nvSpPr>
        <p:spPr>
          <a:xfrm>
            <a:off x="5612902" y="5334000"/>
            <a:ext cx="137518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</a:rPr>
              <a:t>ACT 19</a:t>
            </a:r>
            <a:br>
              <a:rPr lang="en-US" sz="2400" b="1" dirty="0">
                <a:solidFill>
                  <a:schemeClr val="tx2"/>
                </a:solidFill>
              </a:rPr>
            </a:br>
            <a:r>
              <a:rPr lang="en-US" sz="2400" b="1" dirty="0">
                <a:solidFill>
                  <a:schemeClr val="tx2"/>
                </a:solidFill>
              </a:rPr>
              <a:t>GPA 3.25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E6CC0BD-6F32-4B5F-A11D-7A7CB501A92B}"/>
              </a:ext>
            </a:extLst>
          </p:cNvPr>
          <p:cNvSpPr txBox="1"/>
          <p:nvPr/>
        </p:nvSpPr>
        <p:spPr>
          <a:xfrm>
            <a:off x="8429210" y="5334000"/>
            <a:ext cx="13243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</a:rPr>
              <a:t>ACT 20</a:t>
            </a:r>
            <a:br>
              <a:rPr lang="en-US" sz="2400" b="1" dirty="0">
                <a:solidFill>
                  <a:schemeClr val="tx2"/>
                </a:solidFill>
              </a:rPr>
            </a:br>
            <a:r>
              <a:rPr lang="en-US" sz="2400" b="1" dirty="0">
                <a:solidFill>
                  <a:schemeClr val="tx2"/>
                </a:solidFill>
              </a:rPr>
              <a:t>GPA 2.93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ACFFB48-6D2C-42EE-B16A-7AA0B8F2831C}"/>
              </a:ext>
            </a:extLst>
          </p:cNvPr>
          <p:cNvSpPr txBox="1"/>
          <p:nvPr/>
        </p:nvSpPr>
        <p:spPr>
          <a:xfrm>
            <a:off x="2514600" y="5248870"/>
            <a:ext cx="4543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2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1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DA164484-BBE8-4C0A-9E06-8316D18FC255}"/>
              </a:ext>
            </a:extLst>
          </p:cNvPr>
          <p:cNvSpPr/>
          <p:nvPr/>
        </p:nvSpPr>
        <p:spPr>
          <a:xfrm>
            <a:off x="2438400" y="2475900"/>
            <a:ext cx="1828800" cy="2651760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Pell $3,697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034187CA-3EA1-410D-876B-36432FF0D34B}"/>
              </a:ext>
            </a:extLst>
          </p:cNvPr>
          <p:cNvSpPr/>
          <p:nvPr/>
        </p:nvSpPr>
        <p:spPr>
          <a:xfrm>
            <a:off x="2438400" y="1706880"/>
            <a:ext cx="1828800" cy="731520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TSAA $1,000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55074549-6563-44AA-8FE7-EED9FD4BEAD5}"/>
              </a:ext>
            </a:extLst>
          </p:cNvPr>
          <p:cNvSpPr/>
          <p:nvPr/>
        </p:nvSpPr>
        <p:spPr>
          <a:xfrm>
            <a:off x="5181600" y="3830621"/>
            <a:ext cx="1828800" cy="1302615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HOPE $1,600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3F62C91D-C363-436A-BE83-D4DF7CB5E238}"/>
              </a:ext>
            </a:extLst>
          </p:cNvPr>
          <p:cNvSpPr/>
          <p:nvPr/>
        </p:nvSpPr>
        <p:spPr>
          <a:xfrm>
            <a:off x="5181600" y="3078480"/>
            <a:ext cx="1828800" cy="73152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Promise $900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D909E1FD-86EB-4062-92AD-8FE2D8BB0632}"/>
              </a:ext>
            </a:extLst>
          </p:cNvPr>
          <p:cNvSpPr/>
          <p:nvPr/>
        </p:nvSpPr>
        <p:spPr>
          <a:xfrm>
            <a:off x="7924800" y="3060947"/>
            <a:ext cx="1828800" cy="2075688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Promise $2,500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DEE87A6-7AF6-4BEA-82A7-9627E017E342}"/>
              </a:ext>
            </a:extLst>
          </p:cNvPr>
          <p:cNvSpPr txBox="1"/>
          <p:nvPr/>
        </p:nvSpPr>
        <p:spPr>
          <a:xfrm>
            <a:off x="5108275" y="5248870"/>
            <a:ext cx="4543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2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2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7839361-21BE-450A-A69A-A5F917D28EBE}"/>
              </a:ext>
            </a:extLst>
          </p:cNvPr>
          <p:cNvSpPr txBox="1"/>
          <p:nvPr/>
        </p:nvSpPr>
        <p:spPr>
          <a:xfrm>
            <a:off x="7924800" y="5252680"/>
            <a:ext cx="4543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2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3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BD452DD-3E7B-43E0-AA1D-8723ABC685F0}"/>
              </a:ext>
            </a:extLst>
          </p:cNvPr>
          <p:cNvCxnSpPr>
            <a:cxnSpLocks/>
          </p:cNvCxnSpPr>
          <p:nvPr/>
        </p:nvCxnSpPr>
        <p:spPr>
          <a:xfrm>
            <a:off x="0" y="1424044"/>
            <a:ext cx="12207240" cy="23756"/>
          </a:xfrm>
          <a:prstGeom prst="line">
            <a:avLst/>
          </a:prstGeom>
          <a:ln w="57150">
            <a:solidFill>
              <a:schemeClr val="tx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D3A5B1B3-1E85-452E-8289-D5AE20C78E97}"/>
              </a:ext>
            </a:extLst>
          </p:cNvPr>
          <p:cNvSpPr txBox="1"/>
          <p:nvPr/>
        </p:nvSpPr>
        <p:spPr>
          <a:xfrm>
            <a:off x="6172200" y="1503402"/>
            <a:ext cx="6019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chemeClr val="tx2"/>
                </a:solidFill>
              </a:rPr>
              <a:t>Student responsibilities: </a:t>
            </a:r>
            <a:r>
              <a:rPr lang="en-US" sz="3000" dirty="0">
                <a:solidFill>
                  <a:schemeClr val="tx2"/>
                </a:solidFill>
              </a:rPr>
              <a:t>Books, food, online fees, other fees, gas, etc. 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E905E1DA-AFC0-4A8D-B465-6683B8C64CDD}"/>
              </a:ext>
            </a:extLst>
          </p:cNvPr>
          <p:cNvGrpSpPr/>
          <p:nvPr/>
        </p:nvGrpSpPr>
        <p:grpSpPr>
          <a:xfrm>
            <a:off x="685800" y="6127083"/>
            <a:ext cx="1021080" cy="654717"/>
            <a:chOff x="7482840" y="5391388"/>
            <a:chExt cx="1021080" cy="654717"/>
          </a:xfrm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126A8ADF-7A13-4ABB-A205-BA628F2E6A0F}"/>
                </a:ext>
              </a:extLst>
            </p:cNvPr>
            <p:cNvSpPr/>
            <p:nvPr/>
          </p:nvSpPr>
          <p:spPr>
            <a:xfrm>
              <a:off x="7482840" y="5486400"/>
              <a:ext cx="182880" cy="18288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>
              <a:solidFill>
                <a:schemeClr val="bg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DA217CA9-23EB-42FF-B178-9D1E04DEB8E5}"/>
                </a:ext>
              </a:extLst>
            </p:cNvPr>
            <p:cNvSpPr/>
            <p:nvPr/>
          </p:nvSpPr>
          <p:spPr>
            <a:xfrm>
              <a:off x="7482840" y="5760720"/>
              <a:ext cx="182880" cy="18288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43B16E8A-790A-4BDB-B82C-C20B545A3342}"/>
                </a:ext>
              </a:extLst>
            </p:cNvPr>
            <p:cNvSpPr txBox="1"/>
            <p:nvPr/>
          </p:nvSpPr>
          <p:spPr>
            <a:xfrm>
              <a:off x="7665720" y="5391388"/>
              <a:ext cx="838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chemeClr val="tx2"/>
                  </a:solidFill>
                </a:rPr>
                <a:t>Need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D65667BC-99E0-46CB-ABD3-916C136DD76C}"/>
                </a:ext>
              </a:extLst>
            </p:cNvPr>
            <p:cNvSpPr txBox="1"/>
            <p:nvPr/>
          </p:nvSpPr>
          <p:spPr>
            <a:xfrm>
              <a:off x="7665720" y="5676773"/>
              <a:ext cx="838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chemeClr val="tx2"/>
                  </a:solidFill>
                </a:rPr>
                <a:t>Merit</a:t>
              </a:r>
            </a:p>
          </p:txBody>
        </p:sp>
      </p:grp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46B79345-C858-4E78-9211-AA1CDD678CA3}"/>
              </a:ext>
            </a:extLst>
          </p:cNvPr>
          <p:cNvCxnSpPr>
            <a:cxnSpLocks/>
            <a:stCxn id="8" idx="3"/>
          </p:cNvCxnSpPr>
          <p:nvPr/>
        </p:nvCxnSpPr>
        <p:spPr>
          <a:xfrm flipV="1">
            <a:off x="1447800" y="3072842"/>
            <a:ext cx="381000" cy="482990"/>
          </a:xfrm>
          <a:prstGeom prst="straightConnector1">
            <a:avLst/>
          </a:prstGeom>
          <a:ln>
            <a:solidFill>
              <a:schemeClr val="bg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8888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4|25.6|6.2|15.2|14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1|3.4|40.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5|14.3"/>
</p:tagLst>
</file>

<file path=ppt/theme/theme1.xml><?xml version="1.0" encoding="utf-8"?>
<a:theme xmlns:a="http://schemas.openxmlformats.org/drawingml/2006/main" name="PowerPoint A">
  <a:themeElements>
    <a:clrScheme name="Brand Colors">
      <a:dk1>
        <a:sysClr val="windowText" lastClr="000000"/>
      </a:dk1>
      <a:lt1>
        <a:sysClr val="window" lastClr="FFFFFF"/>
      </a:lt1>
      <a:dk2>
        <a:srgbClr val="1B365D"/>
      </a:dk2>
      <a:lt2>
        <a:srgbClr val="FF0F00"/>
      </a:lt2>
      <a:accent1>
        <a:srgbClr val="2DCCD3"/>
      </a:accent1>
      <a:accent2>
        <a:srgbClr val="D2D755"/>
      </a:accent2>
      <a:accent3>
        <a:srgbClr val="E87722"/>
      </a:accent3>
      <a:accent4>
        <a:srgbClr val="7C2529"/>
      </a:accent4>
      <a:accent5>
        <a:srgbClr val="666666"/>
      </a:accent5>
      <a:accent6>
        <a:srgbClr val="E6D395"/>
      </a:accent6>
      <a:hlink>
        <a:srgbClr val="131E29"/>
      </a:hlink>
      <a:folHlink>
        <a:srgbClr val="CBC4B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7610</TotalTime>
  <Words>502</Words>
  <Application>Microsoft Office PowerPoint</Application>
  <PresentationFormat>Widescreen</PresentationFormat>
  <Paragraphs>113</Paragraphs>
  <Slides>13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Open Sans</vt:lpstr>
      <vt:lpstr>Wingdings</vt:lpstr>
      <vt:lpstr>PowerPoint A</vt:lpstr>
      <vt:lpstr>PowerPoint Presentation</vt:lpstr>
      <vt:lpstr>PowerPoint Presentation</vt:lpstr>
      <vt:lpstr>Types of Financial Aid </vt:lpstr>
      <vt:lpstr>Sources of Financial Aid</vt:lpstr>
      <vt:lpstr>TN 4-yr Public And Private</vt:lpstr>
      <vt:lpstr>TN Community College</vt:lpstr>
      <vt:lpstr>TCAT</vt:lpstr>
      <vt:lpstr>TN Promise Checklist</vt:lpstr>
      <vt:lpstr>TN Promise Examples</vt:lpstr>
      <vt:lpstr>FAFSA</vt:lpstr>
      <vt:lpstr>2024-25 FAFSA</vt:lpstr>
      <vt:lpstr>Federal Student Aid</vt:lpstr>
      <vt:lpstr>PowerPoint Presentation</vt:lpstr>
    </vt:vector>
  </TitlesOfParts>
  <Company>State of Tennessee: Finance &amp; Administration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OF TENNESSEE</dc:title>
  <dc:creator>Molly Wehlage</dc:creator>
  <cp:lastModifiedBy>Natalie A. Lochridge</cp:lastModifiedBy>
  <cp:revision>468</cp:revision>
  <cp:lastPrinted>2018-08-21T19:51:34Z</cp:lastPrinted>
  <dcterms:created xsi:type="dcterms:W3CDTF">2015-04-17T18:57:14Z</dcterms:created>
  <dcterms:modified xsi:type="dcterms:W3CDTF">2023-04-13T18:09:59Z</dcterms:modified>
</cp:coreProperties>
</file>